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2"/>
  </p:notesMasterIdLst>
  <p:sldIdLst>
    <p:sldId id="256" r:id="rId3"/>
    <p:sldId id="265" r:id="rId4"/>
    <p:sldId id="271" r:id="rId5"/>
    <p:sldId id="272" r:id="rId6"/>
    <p:sldId id="275" r:id="rId7"/>
    <p:sldId id="293" r:id="rId8"/>
    <p:sldId id="273" r:id="rId9"/>
    <p:sldId id="772" r:id="rId10"/>
    <p:sldId id="774" r:id="rId11"/>
    <p:sldId id="775" r:id="rId12"/>
    <p:sldId id="283" r:id="rId13"/>
    <p:sldId id="289" r:id="rId14"/>
    <p:sldId id="296" r:id="rId15"/>
    <p:sldId id="297" r:id="rId16"/>
    <p:sldId id="295" r:id="rId17"/>
    <p:sldId id="2886" r:id="rId18"/>
    <p:sldId id="2890" r:id="rId19"/>
    <p:sldId id="2888" r:id="rId20"/>
    <p:sldId id="270" r:id="rId21"/>
  </p:sldIdLst>
  <p:sldSz cx="12187238" cy="6859588"/>
  <p:notesSz cx="6797675" cy="9926638"/>
  <p:defaultTextStyle>
    <a:defPPr>
      <a:defRPr lang="ru-RU"/>
    </a:defPPr>
    <a:lvl1pPr marL="0" algn="l" defTabSz="113549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67747" algn="l" defTabSz="113549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35490" algn="l" defTabSz="113549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703240" algn="l" defTabSz="113549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70986" algn="l" defTabSz="113549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838733" algn="l" defTabSz="113549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406478" algn="l" defTabSz="113549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974225" algn="l" defTabSz="113549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541971" algn="l" defTabSz="113549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77BF"/>
    <a:srgbClr val="023C90"/>
    <a:srgbClr val="013E91"/>
    <a:srgbClr val="0030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389" y="91"/>
      </p:cViewPr>
      <p:guideLst>
        <p:guide orient="horz" pos="2161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34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Количество экзаменационных площадок в федеральных</a:t>
            </a:r>
            <a:r>
              <a:rPr lang="ru-RU" baseline="0"/>
              <a:t> округах</a:t>
            </a:r>
            <a:endParaRPr lang="ru-RU"/>
          </a:p>
        </c:rich>
      </c:tx>
      <c:layout>
        <c:manualLayout>
          <c:xMode val="edge"/>
          <c:yMode val="edge"/>
          <c:x val="0.11523180934563655"/>
          <c:y val="8.460983705944174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9042877779812406"/>
          <c:y val="0.29061464682765492"/>
          <c:w val="0.53868422180684072"/>
          <c:h val="0.623315197573962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45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hade val="45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shade val="45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2CC-4281-A25C-FFE79DBEA47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1">
                      <a:shade val="61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hade val="61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shade val="61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2CC-4281-A25C-FFE79DBEA47F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1">
                      <a:shade val="7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hade val="7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shade val="7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2CC-4281-A25C-FFE79DBEA47F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1">
                      <a:shade val="92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hade val="92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shade val="92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2CC-4281-A25C-FFE79DBEA47F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1">
                      <a:tint val="93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tint val="93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tint val="93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2CC-4281-A25C-FFE79DBEA47F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1">
                      <a:tint val="77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tint val="77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tint val="77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2CC-4281-A25C-FFE79DBEA47F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tint val="62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tint val="62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tint val="62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62CC-4281-A25C-FFE79DBEA47F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1">
                      <a:tint val="4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tint val="4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tint val="4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62CC-4281-A25C-FFE79DBEA47F}"/>
              </c:ext>
            </c:extLst>
          </c:dPt>
          <c:dLbls>
            <c:dLbl>
              <c:idx val="0"/>
              <c:layout>
                <c:manualLayout>
                  <c:x val="-2.7531052100239962E-2"/>
                  <c:y val="-1.466732881379425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2CC-4281-A25C-FFE79DBEA4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Лист6!$A$1:$A$8</c:f>
              <c:strCache>
                <c:ptCount val="8"/>
                <c:pt idx="0">
                  <c:v>СКФО</c:v>
                </c:pt>
                <c:pt idx="1">
                  <c:v>ДФО</c:v>
                </c:pt>
                <c:pt idx="2">
                  <c:v>ЮФО</c:v>
                </c:pt>
                <c:pt idx="3">
                  <c:v>УФО</c:v>
                </c:pt>
                <c:pt idx="4">
                  <c:v>СЗФО</c:v>
                </c:pt>
                <c:pt idx="5">
                  <c:v>СФО</c:v>
                </c:pt>
                <c:pt idx="6">
                  <c:v>ПФО</c:v>
                </c:pt>
                <c:pt idx="7">
                  <c:v>ЦФО</c:v>
                </c:pt>
              </c:strCache>
            </c:strRef>
          </c:cat>
          <c:val>
            <c:numRef>
              <c:f>Лист6!$B$1:$B$8</c:f>
              <c:numCache>
                <c:formatCode>General</c:formatCode>
                <c:ptCount val="8"/>
                <c:pt idx="0">
                  <c:v>6</c:v>
                </c:pt>
                <c:pt idx="1">
                  <c:v>12</c:v>
                </c:pt>
                <c:pt idx="2">
                  <c:v>33</c:v>
                </c:pt>
                <c:pt idx="3">
                  <c:v>36</c:v>
                </c:pt>
                <c:pt idx="4">
                  <c:v>38</c:v>
                </c:pt>
                <c:pt idx="5">
                  <c:v>50</c:v>
                </c:pt>
                <c:pt idx="6">
                  <c:v>81</c:v>
                </c:pt>
                <c:pt idx="7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2CC-4281-A25C-FFE79DBEA47F}"/>
            </c:ext>
          </c:extLst>
        </c:ser>
        <c:dLbls>
          <c:dLblPos val="outEnd"/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6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E50D0-FBC2-4055-9FF6-9C34441ABD4A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FB7076B1-25F4-4C4A-A046-6905A66BA99D}">
      <dgm:prSet phldrT="[Текст]" custT="1"/>
      <dgm:spPr/>
      <dgm:t>
        <a:bodyPr/>
        <a:lstStyle/>
        <a:p>
          <a:r>
            <a:rPr lang="ru-RU" sz="12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Федеральный законы (ТК, НК,  «О независимой оценке квалификации», «Об образовании» и др.  </a:t>
          </a:r>
          <a:endParaRPr lang="ru-RU" sz="1200" dirty="0">
            <a:latin typeface="Arial Black" panose="020B0A04020102020204" pitchFamily="34" charset="0"/>
          </a:endParaRPr>
        </a:p>
      </dgm:t>
    </dgm:pt>
    <dgm:pt modelId="{581608DB-7E25-452F-9D59-5B0FAF50DACF}" type="parTrans" cxnId="{944D02AF-F5D6-449F-88CB-CF97C372CEA7}">
      <dgm:prSet/>
      <dgm:spPr/>
      <dgm:t>
        <a:bodyPr/>
        <a:lstStyle/>
        <a:p>
          <a:endParaRPr lang="ru-RU"/>
        </a:p>
      </dgm:t>
    </dgm:pt>
    <dgm:pt modelId="{E4C7CCF2-258C-4278-ACCD-2C3BD67E72A6}" type="sibTrans" cxnId="{944D02AF-F5D6-449F-88CB-CF97C372CEA7}">
      <dgm:prSet/>
      <dgm:spPr/>
      <dgm:t>
        <a:bodyPr/>
        <a:lstStyle/>
        <a:p>
          <a:endParaRPr lang="ru-RU"/>
        </a:p>
      </dgm:t>
    </dgm:pt>
    <dgm:pt modelId="{E033DD9A-9698-4417-B779-CBEDBDA83B51}">
      <dgm:prSet phldrT="[Текст]" custT="1"/>
      <dgm:spPr/>
      <dgm:t>
        <a:bodyPr/>
        <a:lstStyle/>
        <a:p>
          <a:r>
            <a:rPr lang="ru-RU" sz="12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cs typeface="Times New Roman" pitchFamily="18" charset="0"/>
            </a:rPr>
            <a:t>Постановления Правительства (разработка профессиональных стандартов, оценка квалификаций и др.), приказы Минтруда, </a:t>
          </a:r>
          <a:r>
            <a:rPr lang="ru-RU" sz="1200" dirty="0" err="1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cs typeface="Times New Roman" pitchFamily="18" charset="0"/>
            </a:rPr>
            <a:t>Минобра</a:t>
          </a:r>
          <a:endParaRPr lang="ru-RU" sz="1200" dirty="0">
            <a:latin typeface="Arial Black" panose="020B0A04020102020204" pitchFamily="34" charset="0"/>
          </a:endParaRPr>
        </a:p>
      </dgm:t>
    </dgm:pt>
    <dgm:pt modelId="{9469F03D-F2C1-4298-8C06-F5821AC70830}" type="parTrans" cxnId="{D01535EC-74AB-4363-BD38-07BD83E45358}">
      <dgm:prSet/>
      <dgm:spPr/>
      <dgm:t>
        <a:bodyPr/>
        <a:lstStyle/>
        <a:p>
          <a:endParaRPr lang="ru-RU"/>
        </a:p>
      </dgm:t>
    </dgm:pt>
    <dgm:pt modelId="{85F36A3D-3FA0-42C6-B372-DA8EC7F6C9A1}" type="sibTrans" cxnId="{D01535EC-74AB-4363-BD38-07BD83E45358}">
      <dgm:prSet/>
      <dgm:spPr/>
      <dgm:t>
        <a:bodyPr/>
        <a:lstStyle/>
        <a:p>
          <a:endParaRPr lang="ru-RU"/>
        </a:p>
      </dgm:t>
    </dgm:pt>
    <dgm:pt modelId="{28024726-4584-4C9F-8C1C-BEC1EFC0771C}">
      <dgm:prSet phldrT="[Текст]" custT="1"/>
      <dgm:spPr/>
      <dgm:t>
        <a:bodyPr/>
        <a:lstStyle/>
        <a:p>
          <a:r>
            <a:rPr lang="ru-RU" sz="1400" b="0" dirty="0">
              <a:latin typeface="Arial Black" panose="020B0A04020102020204" pitchFamily="34" charset="0"/>
            </a:rPr>
            <a:t>Решения Национального совета при Президенте РФ по профессиональным квалификациям</a:t>
          </a:r>
        </a:p>
      </dgm:t>
    </dgm:pt>
    <dgm:pt modelId="{E5E75B2E-2E8F-42C8-9228-2231BC5CF19D}" type="parTrans" cxnId="{2E680F3E-D3F0-4E53-8BDC-2D8CDCE08B87}">
      <dgm:prSet/>
      <dgm:spPr/>
      <dgm:t>
        <a:bodyPr/>
        <a:lstStyle/>
        <a:p>
          <a:endParaRPr lang="ru-RU"/>
        </a:p>
      </dgm:t>
    </dgm:pt>
    <dgm:pt modelId="{3F6B4933-1732-4045-BF78-EC9E996F2347}" type="sibTrans" cxnId="{2E680F3E-D3F0-4E53-8BDC-2D8CDCE08B87}">
      <dgm:prSet/>
      <dgm:spPr/>
      <dgm:t>
        <a:bodyPr/>
        <a:lstStyle/>
        <a:p>
          <a:endParaRPr lang="ru-RU"/>
        </a:p>
      </dgm:t>
    </dgm:pt>
    <dgm:pt modelId="{84DB028B-DD0A-41AC-A3F9-08BA2CA43927}">
      <dgm:prSet custT="1"/>
      <dgm:spPr/>
      <dgm:t>
        <a:bodyPr/>
        <a:lstStyle/>
        <a:p>
          <a:r>
            <a:rPr lang="ru-RU" sz="1400" dirty="0">
              <a:solidFill>
                <a:srgbClr val="003085"/>
              </a:solidFill>
              <a:latin typeface="Arial Black" panose="020B0A04020102020204" pitchFamily="34" charset="0"/>
            </a:rPr>
            <a:t>Указ Президента Российской Федерации от 16 апреля 2014 года № 249 «О Национальном совете при Президенте Российской Федерации по профессиональным квалификациям» (в ред. Указа Президента Российской Федерации от 18 декабря 2016 г. № 676)</a:t>
          </a:r>
        </a:p>
      </dgm:t>
    </dgm:pt>
    <dgm:pt modelId="{7713EB99-74EB-436E-8526-68BCF36ED427}" type="parTrans" cxnId="{2CB04145-BE6A-4B95-AB4F-54F5AEE5368F}">
      <dgm:prSet/>
      <dgm:spPr/>
      <dgm:t>
        <a:bodyPr/>
        <a:lstStyle/>
        <a:p>
          <a:endParaRPr lang="ru-RU"/>
        </a:p>
      </dgm:t>
    </dgm:pt>
    <dgm:pt modelId="{0FCAD4CF-0EB5-4048-A537-FDC3A4E766FD}" type="sibTrans" cxnId="{2CB04145-BE6A-4B95-AB4F-54F5AEE5368F}">
      <dgm:prSet/>
      <dgm:spPr/>
      <dgm:t>
        <a:bodyPr/>
        <a:lstStyle/>
        <a:p>
          <a:endParaRPr lang="ru-RU"/>
        </a:p>
      </dgm:t>
    </dgm:pt>
    <dgm:pt modelId="{5C8092BE-EA9A-4825-AF73-E5BD304E9776}" type="pres">
      <dgm:prSet presAssocID="{1A4E50D0-FBC2-4055-9FF6-9C34441ABD4A}" presName="compositeShape" presStyleCnt="0">
        <dgm:presLayoutVars>
          <dgm:dir/>
          <dgm:resizeHandles/>
        </dgm:presLayoutVars>
      </dgm:prSet>
      <dgm:spPr/>
    </dgm:pt>
    <dgm:pt modelId="{73CEFA8C-0844-44CC-8223-35C718ED6753}" type="pres">
      <dgm:prSet presAssocID="{1A4E50D0-FBC2-4055-9FF6-9C34441ABD4A}" presName="pyramid" presStyleLbl="node1" presStyleIdx="0" presStyleCnt="1" custScaleY="80896" custLinFactNeighborX="-35589" custLinFactNeighborY="3126"/>
      <dgm:spPr/>
    </dgm:pt>
    <dgm:pt modelId="{90A11FFE-7128-47E8-83CC-AB9D438E7952}" type="pres">
      <dgm:prSet presAssocID="{1A4E50D0-FBC2-4055-9FF6-9C34441ABD4A}" presName="theList" presStyleCnt="0"/>
      <dgm:spPr/>
    </dgm:pt>
    <dgm:pt modelId="{99E9D7F1-7734-4406-A6AD-D0E3B869658B}" type="pres">
      <dgm:prSet presAssocID="{FB7076B1-25F4-4C4A-A046-6905A66BA99D}" presName="aNode" presStyleLbl="fgAcc1" presStyleIdx="0" presStyleCnt="4" custScaleX="167825" custScaleY="20092" custLinFactNeighborX="-5024" custLinFactNeighborY="45475">
        <dgm:presLayoutVars>
          <dgm:bulletEnabled val="1"/>
        </dgm:presLayoutVars>
      </dgm:prSet>
      <dgm:spPr/>
    </dgm:pt>
    <dgm:pt modelId="{0B1C0608-977C-4AA3-91BC-FBAC94BA5506}" type="pres">
      <dgm:prSet presAssocID="{FB7076B1-25F4-4C4A-A046-6905A66BA99D}" presName="aSpace" presStyleCnt="0"/>
      <dgm:spPr/>
    </dgm:pt>
    <dgm:pt modelId="{E222FD17-6393-4733-A3DF-B648A682790E}" type="pres">
      <dgm:prSet presAssocID="{84DB028B-DD0A-41AC-A3F9-08BA2CA43927}" presName="aNode" presStyleLbl="fgAcc1" presStyleIdx="1" presStyleCnt="4" custScaleX="182266">
        <dgm:presLayoutVars>
          <dgm:bulletEnabled val="1"/>
        </dgm:presLayoutVars>
      </dgm:prSet>
      <dgm:spPr/>
    </dgm:pt>
    <dgm:pt modelId="{37C71DEE-AD48-43C7-A6AC-2D41212D9F2A}" type="pres">
      <dgm:prSet presAssocID="{84DB028B-DD0A-41AC-A3F9-08BA2CA43927}" presName="aSpace" presStyleCnt="0"/>
      <dgm:spPr/>
    </dgm:pt>
    <dgm:pt modelId="{173124B7-C3CC-47D9-9501-883B468F93A3}" type="pres">
      <dgm:prSet presAssocID="{E033DD9A-9698-4417-B779-CBEDBDA83B51}" presName="aNode" presStyleLbl="fgAcc1" presStyleIdx="2" presStyleCnt="4" custScaleX="234376" custScaleY="32939" custLinFactY="45603" custLinFactNeighborX="15101" custLinFactNeighborY="100000">
        <dgm:presLayoutVars>
          <dgm:bulletEnabled val="1"/>
        </dgm:presLayoutVars>
      </dgm:prSet>
      <dgm:spPr/>
    </dgm:pt>
    <dgm:pt modelId="{134318C9-DE82-4ED3-BE52-83D33E46BD8E}" type="pres">
      <dgm:prSet presAssocID="{E033DD9A-9698-4417-B779-CBEDBDA83B51}" presName="aSpace" presStyleCnt="0"/>
      <dgm:spPr/>
    </dgm:pt>
    <dgm:pt modelId="{64233725-4736-49E8-9EB0-E5E1BC13735D}" type="pres">
      <dgm:prSet presAssocID="{28024726-4584-4C9F-8C1C-BEC1EFC0771C}" presName="aNode" presStyleLbl="fgAcc1" presStyleIdx="3" presStyleCnt="4" custScaleX="241044" custScaleY="41583" custLinFactY="-40673" custLinFactNeighborX="8818" custLinFactNeighborY="-100000">
        <dgm:presLayoutVars>
          <dgm:bulletEnabled val="1"/>
        </dgm:presLayoutVars>
      </dgm:prSet>
      <dgm:spPr/>
    </dgm:pt>
    <dgm:pt modelId="{38D968AB-5F40-4241-9303-45865F32C7C4}" type="pres">
      <dgm:prSet presAssocID="{28024726-4584-4C9F-8C1C-BEC1EFC0771C}" presName="aSpace" presStyleCnt="0"/>
      <dgm:spPr/>
    </dgm:pt>
  </dgm:ptLst>
  <dgm:cxnLst>
    <dgm:cxn modelId="{970E2F11-B7C6-478E-9DD0-04B9E19CEAA8}" type="presOf" srcId="{84DB028B-DD0A-41AC-A3F9-08BA2CA43927}" destId="{E222FD17-6393-4733-A3DF-B648A682790E}" srcOrd="0" destOrd="0" presId="urn:microsoft.com/office/officeart/2005/8/layout/pyramid2"/>
    <dgm:cxn modelId="{2E680F3E-D3F0-4E53-8BDC-2D8CDCE08B87}" srcId="{1A4E50D0-FBC2-4055-9FF6-9C34441ABD4A}" destId="{28024726-4584-4C9F-8C1C-BEC1EFC0771C}" srcOrd="3" destOrd="0" parTransId="{E5E75B2E-2E8F-42C8-9228-2231BC5CF19D}" sibTransId="{3F6B4933-1732-4045-BF78-EC9E996F2347}"/>
    <dgm:cxn modelId="{2CB04145-BE6A-4B95-AB4F-54F5AEE5368F}" srcId="{1A4E50D0-FBC2-4055-9FF6-9C34441ABD4A}" destId="{84DB028B-DD0A-41AC-A3F9-08BA2CA43927}" srcOrd="1" destOrd="0" parTransId="{7713EB99-74EB-436E-8526-68BCF36ED427}" sibTransId="{0FCAD4CF-0EB5-4048-A537-FDC3A4E766FD}"/>
    <dgm:cxn modelId="{FC34E047-CCC9-4177-8E9A-440841C28974}" type="presOf" srcId="{FB7076B1-25F4-4C4A-A046-6905A66BA99D}" destId="{99E9D7F1-7734-4406-A6AD-D0E3B869658B}" srcOrd="0" destOrd="0" presId="urn:microsoft.com/office/officeart/2005/8/layout/pyramid2"/>
    <dgm:cxn modelId="{944D02AF-F5D6-449F-88CB-CF97C372CEA7}" srcId="{1A4E50D0-FBC2-4055-9FF6-9C34441ABD4A}" destId="{FB7076B1-25F4-4C4A-A046-6905A66BA99D}" srcOrd="0" destOrd="0" parTransId="{581608DB-7E25-452F-9D59-5B0FAF50DACF}" sibTransId="{E4C7CCF2-258C-4278-ACCD-2C3BD67E72A6}"/>
    <dgm:cxn modelId="{CB1CA4B8-76E6-44E3-A1F4-D59FB5CC8383}" type="presOf" srcId="{28024726-4584-4C9F-8C1C-BEC1EFC0771C}" destId="{64233725-4736-49E8-9EB0-E5E1BC13735D}" srcOrd="0" destOrd="0" presId="urn:microsoft.com/office/officeart/2005/8/layout/pyramid2"/>
    <dgm:cxn modelId="{3920D8BF-F639-4E2D-BBC8-34846A0F0F0A}" type="presOf" srcId="{E033DD9A-9698-4417-B779-CBEDBDA83B51}" destId="{173124B7-C3CC-47D9-9501-883B468F93A3}" srcOrd="0" destOrd="0" presId="urn:microsoft.com/office/officeart/2005/8/layout/pyramid2"/>
    <dgm:cxn modelId="{91124BCB-CD23-4481-8EEC-4EF26D3BEB96}" type="presOf" srcId="{1A4E50D0-FBC2-4055-9FF6-9C34441ABD4A}" destId="{5C8092BE-EA9A-4825-AF73-E5BD304E9776}" srcOrd="0" destOrd="0" presId="urn:microsoft.com/office/officeart/2005/8/layout/pyramid2"/>
    <dgm:cxn modelId="{D01535EC-74AB-4363-BD38-07BD83E45358}" srcId="{1A4E50D0-FBC2-4055-9FF6-9C34441ABD4A}" destId="{E033DD9A-9698-4417-B779-CBEDBDA83B51}" srcOrd="2" destOrd="0" parTransId="{9469F03D-F2C1-4298-8C06-F5821AC70830}" sibTransId="{85F36A3D-3FA0-42C6-B372-DA8EC7F6C9A1}"/>
    <dgm:cxn modelId="{B38A4F47-1ADB-4CDD-B5F4-3348870283BE}" type="presParOf" srcId="{5C8092BE-EA9A-4825-AF73-E5BD304E9776}" destId="{73CEFA8C-0844-44CC-8223-35C718ED6753}" srcOrd="0" destOrd="0" presId="urn:microsoft.com/office/officeart/2005/8/layout/pyramid2"/>
    <dgm:cxn modelId="{D65079FE-A89B-4A41-A9B0-BBF7596C14D5}" type="presParOf" srcId="{5C8092BE-EA9A-4825-AF73-E5BD304E9776}" destId="{90A11FFE-7128-47E8-83CC-AB9D438E7952}" srcOrd="1" destOrd="0" presId="urn:microsoft.com/office/officeart/2005/8/layout/pyramid2"/>
    <dgm:cxn modelId="{332DCD58-D6AC-422C-BE4F-49CBD608BE9B}" type="presParOf" srcId="{90A11FFE-7128-47E8-83CC-AB9D438E7952}" destId="{99E9D7F1-7734-4406-A6AD-D0E3B869658B}" srcOrd="0" destOrd="0" presId="urn:microsoft.com/office/officeart/2005/8/layout/pyramid2"/>
    <dgm:cxn modelId="{44305FA5-8019-470D-833A-90CA9BD8BCF3}" type="presParOf" srcId="{90A11FFE-7128-47E8-83CC-AB9D438E7952}" destId="{0B1C0608-977C-4AA3-91BC-FBAC94BA5506}" srcOrd="1" destOrd="0" presId="urn:microsoft.com/office/officeart/2005/8/layout/pyramid2"/>
    <dgm:cxn modelId="{39D97D74-476A-4EE4-94FB-568405E74579}" type="presParOf" srcId="{90A11FFE-7128-47E8-83CC-AB9D438E7952}" destId="{E222FD17-6393-4733-A3DF-B648A682790E}" srcOrd="2" destOrd="0" presId="urn:microsoft.com/office/officeart/2005/8/layout/pyramid2"/>
    <dgm:cxn modelId="{53DBAF3A-F040-474B-8E77-C09F096EF95B}" type="presParOf" srcId="{90A11FFE-7128-47E8-83CC-AB9D438E7952}" destId="{37C71DEE-AD48-43C7-A6AC-2D41212D9F2A}" srcOrd="3" destOrd="0" presId="urn:microsoft.com/office/officeart/2005/8/layout/pyramid2"/>
    <dgm:cxn modelId="{6986EE69-1F8F-4F6B-B869-D372D299558C}" type="presParOf" srcId="{90A11FFE-7128-47E8-83CC-AB9D438E7952}" destId="{173124B7-C3CC-47D9-9501-883B468F93A3}" srcOrd="4" destOrd="0" presId="urn:microsoft.com/office/officeart/2005/8/layout/pyramid2"/>
    <dgm:cxn modelId="{96B62BCC-5E6F-4E04-8E1F-E4A27F6FE327}" type="presParOf" srcId="{90A11FFE-7128-47E8-83CC-AB9D438E7952}" destId="{134318C9-DE82-4ED3-BE52-83D33E46BD8E}" srcOrd="5" destOrd="0" presId="urn:microsoft.com/office/officeart/2005/8/layout/pyramid2"/>
    <dgm:cxn modelId="{87E98B58-498E-476F-8D1D-CC87CC4E08DB}" type="presParOf" srcId="{90A11FFE-7128-47E8-83CC-AB9D438E7952}" destId="{64233725-4736-49E8-9EB0-E5E1BC13735D}" srcOrd="6" destOrd="0" presId="urn:microsoft.com/office/officeart/2005/8/layout/pyramid2"/>
    <dgm:cxn modelId="{A2C8A171-1DED-4385-99B6-E7A77F775029}" type="presParOf" srcId="{90A11FFE-7128-47E8-83CC-AB9D438E7952}" destId="{38D968AB-5F40-4241-9303-45865F32C7C4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862835-D317-45CD-BD61-B4AD0C894920}" type="doc">
      <dgm:prSet loTypeId="urn:microsoft.com/office/officeart/2005/8/layout/pList2#1" loCatId="list" qsTypeId="urn:microsoft.com/office/officeart/2005/8/quickstyle/simple1" qsCatId="simple" csTypeId="urn:microsoft.com/office/officeart/2005/8/colors/accent1_2" csCatId="accent1" phldr="1"/>
      <dgm:spPr/>
    </dgm:pt>
    <dgm:pt modelId="{448DE891-4BB4-41E8-8D3D-E7C1C31E0F67}">
      <dgm:prSet phldrT="[Текст]"/>
      <dgm:spPr/>
      <dgm:t>
        <a:bodyPr/>
        <a:lstStyle/>
        <a:p>
          <a:r>
            <a:rPr lang="ru-RU" dirty="0"/>
            <a:t>Разработка предложений Президенту РФ по приоритетным направлениям госполитики в сфере квалификаций и подготовки кадров</a:t>
          </a:r>
        </a:p>
        <a:p>
          <a:r>
            <a:rPr lang="ru-RU" dirty="0"/>
            <a:t>Координация  деятельности объединений работодателей и  органов государственной власти в сфере НСК</a:t>
          </a:r>
        </a:p>
        <a:p>
          <a:r>
            <a:rPr lang="ru-RU" dirty="0"/>
            <a:t>Содействие  международному сотрудничеству в сфере НСК</a:t>
          </a:r>
        </a:p>
      </dgm:t>
    </dgm:pt>
    <dgm:pt modelId="{6DBFC473-8373-43E7-B219-7A631B4ECCB2}" type="parTrans" cxnId="{8CB3F9EC-F326-48C7-893B-91F52B33ACF9}">
      <dgm:prSet/>
      <dgm:spPr/>
      <dgm:t>
        <a:bodyPr/>
        <a:lstStyle/>
        <a:p>
          <a:endParaRPr lang="ru-RU"/>
        </a:p>
      </dgm:t>
    </dgm:pt>
    <dgm:pt modelId="{FB80A4F8-78B8-4F3E-9DD0-9FCA6C7A9FD0}" type="sibTrans" cxnId="{8CB3F9EC-F326-48C7-893B-91F52B33ACF9}">
      <dgm:prSet/>
      <dgm:spPr/>
      <dgm:t>
        <a:bodyPr/>
        <a:lstStyle/>
        <a:p>
          <a:endParaRPr lang="ru-RU"/>
        </a:p>
      </dgm:t>
    </dgm:pt>
    <dgm:pt modelId="{49F54275-443C-400A-959C-99CB1F0DCC07}">
      <dgm:prSet phldrT="[Текст]"/>
      <dgm:spPr/>
      <dgm:t>
        <a:bodyPr/>
        <a:lstStyle/>
        <a:p>
          <a:r>
            <a:rPr lang="ru-RU" dirty="0"/>
            <a:t>Экспертиза проектов законов и иных НПА в сфере НСК</a:t>
          </a:r>
        </a:p>
        <a:p>
          <a:r>
            <a:rPr lang="ru-RU" dirty="0"/>
            <a:t>Экспертиза проектов профессиональных стандартов</a:t>
          </a:r>
        </a:p>
        <a:p>
          <a:r>
            <a:rPr lang="ru-RU" dirty="0"/>
            <a:t>Экспертиза ФГОС и их проектов </a:t>
          </a:r>
        </a:p>
      </dgm:t>
    </dgm:pt>
    <dgm:pt modelId="{C4000AC6-47CC-4B01-BEAB-C43D3CA5CB1A}" type="parTrans" cxnId="{8386019D-101B-4858-8F88-A008E73773A9}">
      <dgm:prSet/>
      <dgm:spPr/>
      <dgm:t>
        <a:bodyPr/>
        <a:lstStyle/>
        <a:p>
          <a:endParaRPr lang="ru-RU"/>
        </a:p>
      </dgm:t>
    </dgm:pt>
    <dgm:pt modelId="{133C883C-0700-4202-A082-014F33819987}" type="sibTrans" cxnId="{8386019D-101B-4858-8F88-A008E73773A9}">
      <dgm:prSet/>
      <dgm:spPr/>
      <dgm:t>
        <a:bodyPr/>
        <a:lstStyle/>
        <a:p>
          <a:endParaRPr lang="ru-RU"/>
        </a:p>
      </dgm:t>
    </dgm:pt>
    <dgm:pt modelId="{AF3FCD45-4288-4A99-B006-7D8DA105C41F}">
      <dgm:prSet phldrT="[Текст]" custT="1"/>
      <dgm:spPr/>
      <dgm:t>
        <a:bodyPr/>
        <a:lstStyle/>
        <a:p>
          <a:endParaRPr lang="ru-RU" sz="1400" dirty="0"/>
        </a:p>
        <a:p>
          <a:r>
            <a:rPr lang="ru-RU" sz="2800" dirty="0"/>
            <a:t>Создание СПК</a:t>
          </a:r>
        </a:p>
      </dgm:t>
    </dgm:pt>
    <dgm:pt modelId="{004D3E79-C4EE-4A43-BF32-D1FC6BC37762}" type="parTrans" cxnId="{AE516FE7-66A6-45AB-9359-DEFBB1D1A70D}">
      <dgm:prSet/>
      <dgm:spPr/>
      <dgm:t>
        <a:bodyPr/>
        <a:lstStyle/>
        <a:p>
          <a:endParaRPr lang="ru-RU"/>
        </a:p>
      </dgm:t>
    </dgm:pt>
    <dgm:pt modelId="{09782D00-FC54-492E-8DCA-E9CD873C10E6}" type="sibTrans" cxnId="{AE516FE7-66A6-45AB-9359-DEFBB1D1A70D}">
      <dgm:prSet/>
      <dgm:spPr/>
      <dgm:t>
        <a:bodyPr/>
        <a:lstStyle/>
        <a:p>
          <a:endParaRPr lang="ru-RU"/>
        </a:p>
      </dgm:t>
    </dgm:pt>
    <dgm:pt modelId="{3556D521-6FBF-4352-B7B9-C72AB4C3496A}" type="pres">
      <dgm:prSet presAssocID="{4D862835-D317-45CD-BD61-B4AD0C894920}" presName="Name0" presStyleCnt="0">
        <dgm:presLayoutVars>
          <dgm:dir/>
          <dgm:resizeHandles val="exact"/>
        </dgm:presLayoutVars>
      </dgm:prSet>
      <dgm:spPr/>
    </dgm:pt>
    <dgm:pt modelId="{5175AB31-764F-4321-BDE9-8EB7F24D599A}" type="pres">
      <dgm:prSet presAssocID="{4D862835-D317-45CD-BD61-B4AD0C894920}" presName="bkgdShp" presStyleLbl="alignAccFollowNode1" presStyleIdx="0" presStyleCnt="1"/>
      <dgm:spPr/>
    </dgm:pt>
    <dgm:pt modelId="{72604477-F5F9-4C38-9D8A-AEBC48783375}" type="pres">
      <dgm:prSet presAssocID="{4D862835-D317-45CD-BD61-B4AD0C894920}" presName="linComp" presStyleCnt="0"/>
      <dgm:spPr/>
    </dgm:pt>
    <dgm:pt modelId="{780CD6D2-014D-432B-9539-951E989AD74C}" type="pres">
      <dgm:prSet presAssocID="{448DE891-4BB4-41E8-8D3D-E7C1C31E0F67}" presName="compNode" presStyleCnt="0"/>
      <dgm:spPr/>
    </dgm:pt>
    <dgm:pt modelId="{C4056BB6-ABDD-46F9-9FFB-856DC18282B9}" type="pres">
      <dgm:prSet presAssocID="{448DE891-4BB4-41E8-8D3D-E7C1C31E0F67}" presName="node" presStyleLbl="node1" presStyleIdx="0" presStyleCnt="3" custLinFactNeighborX="-501" custLinFactNeighborY="438">
        <dgm:presLayoutVars>
          <dgm:bulletEnabled val="1"/>
        </dgm:presLayoutVars>
      </dgm:prSet>
      <dgm:spPr/>
    </dgm:pt>
    <dgm:pt modelId="{0DD9868A-26C5-4C9A-8993-DC00E30CC417}" type="pres">
      <dgm:prSet presAssocID="{448DE891-4BB4-41E8-8D3D-E7C1C31E0F67}" presName="invisiNode" presStyleLbl="node1" presStyleIdx="0" presStyleCnt="3"/>
      <dgm:spPr/>
    </dgm:pt>
    <dgm:pt modelId="{4D4893A8-7D27-44F8-BBCE-31A40DACA480}" type="pres">
      <dgm:prSet presAssocID="{448DE891-4BB4-41E8-8D3D-E7C1C31E0F67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67A96BC-2E59-4764-8332-B118525BB563}" type="pres">
      <dgm:prSet presAssocID="{FB80A4F8-78B8-4F3E-9DD0-9FCA6C7A9FD0}" presName="sibTrans" presStyleLbl="sibTrans2D1" presStyleIdx="0" presStyleCnt="0"/>
      <dgm:spPr/>
    </dgm:pt>
    <dgm:pt modelId="{751B0D00-EA4E-482B-B0D7-ED2F88FB0DAC}" type="pres">
      <dgm:prSet presAssocID="{49F54275-443C-400A-959C-99CB1F0DCC07}" presName="compNode" presStyleCnt="0"/>
      <dgm:spPr/>
    </dgm:pt>
    <dgm:pt modelId="{CD0425F5-ED3C-40BB-8A32-644443751083}" type="pres">
      <dgm:prSet presAssocID="{49F54275-443C-400A-959C-99CB1F0DCC07}" presName="node" presStyleLbl="node1" presStyleIdx="1" presStyleCnt="3">
        <dgm:presLayoutVars>
          <dgm:bulletEnabled val="1"/>
        </dgm:presLayoutVars>
      </dgm:prSet>
      <dgm:spPr/>
    </dgm:pt>
    <dgm:pt modelId="{2B85D82C-BDF6-4EF5-A1C8-81E4B6712623}" type="pres">
      <dgm:prSet presAssocID="{49F54275-443C-400A-959C-99CB1F0DCC07}" presName="invisiNode" presStyleLbl="node1" presStyleIdx="1" presStyleCnt="3"/>
      <dgm:spPr/>
    </dgm:pt>
    <dgm:pt modelId="{9313377F-8542-4E05-A3C1-AD409091007F}" type="pres">
      <dgm:prSet presAssocID="{49F54275-443C-400A-959C-99CB1F0DCC07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F32F83B-B537-4CD5-9109-8C1E5081A14A}" type="pres">
      <dgm:prSet presAssocID="{133C883C-0700-4202-A082-014F33819987}" presName="sibTrans" presStyleLbl="sibTrans2D1" presStyleIdx="0" presStyleCnt="0"/>
      <dgm:spPr/>
    </dgm:pt>
    <dgm:pt modelId="{35CE549C-2D6D-4977-82AF-8AC34D929740}" type="pres">
      <dgm:prSet presAssocID="{AF3FCD45-4288-4A99-B006-7D8DA105C41F}" presName="compNode" presStyleCnt="0"/>
      <dgm:spPr/>
    </dgm:pt>
    <dgm:pt modelId="{4580DB55-05F6-4244-9079-19E21FE17654}" type="pres">
      <dgm:prSet presAssocID="{AF3FCD45-4288-4A99-B006-7D8DA105C41F}" presName="node" presStyleLbl="node1" presStyleIdx="2" presStyleCnt="3">
        <dgm:presLayoutVars>
          <dgm:bulletEnabled val="1"/>
        </dgm:presLayoutVars>
      </dgm:prSet>
      <dgm:spPr/>
    </dgm:pt>
    <dgm:pt modelId="{1594BDCA-EAB9-49EB-89AB-95770A8F753F}" type="pres">
      <dgm:prSet presAssocID="{AF3FCD45-4288-4A99-B006-7D8DA105C41F}" presName="invisiNode" presStyleLbl="node1" presStyleIdx="2" presStyleCnt="3"/>
      <dgm:spPr/>
    </dgm:pt>
    <dgm:pt modelId="{A1573BE6-AB41-4610-A3FA-BF400BC47623}" type="pres">
      <dgm:prSet presAssocID="{AF3FCD45-4288-4A99-B006-7D8DA105C41F}" presName="imagNode" presStyleLbl="fgImgPlace1" presStyleIdx="2" presStyleCnt="3" custLinFactNeighborX="350" custLinFactNeighborY="-3742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0048C46A-75A8-413F-9F6C-EBDD94B93ABD}" type="presOf" srcId="{448DE891-4BB4-41E8-8D3D-E7C1C31E0F67}" destId="{C4056BB6-ABDD-46F9-9FFB-856DC18282B9}" srcOrd="0" destOrd="0" presId="urn:microsoft.com/office/officeart/2005/8/layout/pList2#1"/>
    <dgm:cxn modelId="{70DD564E-EB32-4C6E-AE79-7501D12ECA70}" type="presOf" srcId="{133C883C-0700-4202-A082-014F33819987}" destId="{8F32F83B-B537-4CD5-9109-8C1E5081A14A}" srcOrd="0" destOrd="0" presId="urn:microsoft.com/office/officeart/2005/8/layout/pList2#1"/>
    <dgm:cxn modelId="{57A6CE84-A325-4DF7-9B10-6EF4029533E5}" type="presOf" srcId="{AF3FCD45-4288-4A99-B006-7D8DA105C41F}" destId="{4580DB55-05F6-4244-9079-19E21FE17654}" srcOrd="0" destOrd="0" presId="urn:microsoft.com/office/officeart/2005/8/layout/pList2#1"/>
    <dgm:cxn modelId="{8386019D-101B-4858-8F88-A008E73773A9}" srcId="{4D862835-D317-45CD-BD61-B4AD0C894920}" destId="{49F54275-443C-400A-959C-99CB1F0DCC07}" srcOrd="1" destOrd="0" parTransId="{C4000AC6-47CC-4B01-BEAB-C43D3CA5CB1A}" sibTransId="{133C883C-0700-4202-A082-014F33819987}"/>
    <dgm:cxn modelId="{CFBCB5A8-45D2-43DC-8789-F73A9EDA5E6C}" type="presOf" srcId="{4D862835-D317-45CD-BD61-B4AD0C894920}" destId="{3556D521-6FBF-4352-B7B9-C72AB4C3496A}" srcOrd="0" destOrd="0" presId="urn:microsoft.com/office/officeart/2005/8/layout/pList2#1"/>
    <dgm:cxn modelId="{AE516FE7-66A6-45AB-9359-DEFBB1D1A70D}" srcId="{4D862835-D317-45CD-BD61-B4AD0C894920}" destId="{AF3FCD45-4288-4A99-B006-7D8DA105C41F}" srcOrd="2" destOrd="0" parTransId="{004D3E79-C4EE-4A43-BF32-D1FC6BC37762}" sibTransId="{09782D00-FC54-492E-8DCA-E9CD873C10E6}"/>
    <dgm:cxn modelId="{6904A6EB-22CF-40B3-B784-6D91D055F9EB}" type="presOf" srcId="{49F54275-443C-400A-959C-99CB1F0DCC07}" destId="{CD0425F5-ED3C-40BB-8A32-644443751083}" srcOrd="0" destOrd="0" presId="urn:microsoft.com/office/officeart/2005/8/layout/pList2#1"/>
    <dgm:cxn modelId="{8CB3F9EC-F326-48C7-893B-91F52B33ACF9}" srcId="{4D862835-D317-45CD-BD61-B4AD0C894920}" destId="{448DE891-4BB4-41E8-8D3D-E7C1C31E0F67}" srcOrd="0" destOrd="0" parTransId="{6DBFC473-8373-43E7-B219-7A631B4ECCB2}" sibTransId="{FB80A4F8-78B8-4F3E-9DD0-9FCA6C7A9FD0}"/>
    <dgm:cxn modelId="{24BE01F4-FCF6-4B2B-9328-4A06E2495987}" type="presOf" srcId="{FB80A4F8-78B8-4F3E-9DD0-9FCA6C7A9FD0}" destId="{F67A96BC-2E59-4764-8332-B118525BB563}" srcOrd="0" destOrd="0" presId="urn:microsoft.com/office/officeart/2005/8/layout/pList2#1"/>
    <dgm:cxn modelId="{5C037F4A-9BEF-4634-9EC5-F947FEEFD3E2}" type="presParOf" srcId="{3556D521-6FBF-4352-B7B9-C72AB4C3496A}" destId="{5175AB31-764F-4321-BDE9-8EB7F24D599A}" srcOrd="0" destOrd="0" presId="urn:microsoft.com/office/officeart/2005/8/layout/pList2#1"/>
    <dgm:cxn modelId="{1CA33567-5D94-416A-83F4-B0AC919BF3E1}" type="presParOf" srcId="{3556D521-6FBF-4352-B7B9-C72AB4C3496A}" destId="{72604477-F5F9-4C38-9D8A-AEBC48783375}" srcOrd="1" destOrd="0" presId="urn:microsoft.com/office/officeart/2005/8/layout/pList2#1"/>
    <dgm:cxn modelId="{93FC7666-046F-4CA9-9383-283892FA6FEB}" type="presParOf" srcId="{72604477-F5F9-4C38-9D8A-AEBC48783375}" destId="{780CD6D2-014D-432B-9539-951E989AD74C}" srcOrd="0" destOrd="0" presId="urn:microsoft.com/office/officeart/2005/8/layout/pList2#1"/>
    <dgm:cxn modelId="{3A48BA2E-FB48-4F84-994A-FF2B9F1F191B}" type="presParOf" srcId="{780CD6D2-014D-432B-9539-951E989AD74C}" destId="{C4056BB6-ABDD-46F9-9FFB-856DC18282B9}" srcOrd="0" destOrd="0" presId="urn:microsoft.com/office/officeart/2005/8/layout/pList2#1"/>
    <dgm:cxn modelId="{5361C103-8D3E-4EE4-BEEA-AA373606FA6A}" type="presParOf" srcId="{780CD6D2-014D-432B-9539-951E989AD74C}" destId="{0DD9868A-26C5-4C9A-8993-DC00E30CC417}" srcOrd="1" destOrd="0" presId="urn:microsoft.com/office/officeart/2005/8/layout/pList2#1"/>
    <dgm:cxn modelId="{8890594E-F936-43C1-A9CB-838BC88CF010}" type="presParOf" srcId="{780CD6D2-014D-432B-9539-951E989AD74C}" destId="{4D4893A8-7D27-44F8-BBCE-31A40DACA480}" srcOrd="2" destOrd="0" presId="urn:microsoft.com/office/officeart/2005/8/layout/pList2#1"/>
    <dgm:cxn modelId="{3086E610-357D-4F25-8BD9-FDBB69B8B9AF}" type="presParOf" srcId="{72604477-F5F9-4C38-9D8A-AEBC48783375}" destId="{F67A96BC-2E59-4764-8332-B118525BB563}" srcOrd="1" destOrd="0" presId="urn:microsoft.com/office/officeart/2005/8/layout/pList2#1"/>
    <dgm:cxn modelId="{7A10F867-FB42-481C-850E-A9B2D4D28831}" type="presParOf" srcId="{72604477-F5F9-4C38-9D8A-AEBC48783375}" destId="{751B0D00-EA4E-482B-B0D7-ED2F88FB0DAC}" srcOrd="2" destOrd="0" presId="urn:microsoft.com/office/officeart/2005/8/layout/pList2#1"/>
    <dgm:cxn modelId="{5B59F9D1-3FAE-492D-B8E0-F072011472C7}" type="presParOf" srcId="{751B0D00-EA4E-482B-B0D7-ED2F88FB0DAC}" destId="{CD0425F5-ED3C-40BB-8A32-644443751083}" srcOrd="0" destOrd="0" presId="urn:microsoft.com/office/officeart/2005/8/layout/pList2#1"/>
    <dgm:cxn modelId="{DA433116-474A-48C5-A02D-2BFEBD79DA27}" type="presParOf" srcId="{751B0D00-EA4E-482B-B0D7-ED2F88FB0DAC}" destId="{2B85D82C-BDF6-4EF5-A1C8-81E4B6712623}" srcOrd="1" destOrd="0" presId="urn:microsoft.com/office/officeart/2005/8/layout/pList2#1"/>
    <dgm:cxn modelId="{3A5A76E4-A285-4FEF-81C3-6E6292AE0FC1}" type="presParOf" srcId="{751B0D00-EA4E-482B-B0D7-ED2F88FB0DAC}" destId="{9313377F-8542-4E05-A3C1-AD409091007F}" srcOrd="2" destOrd="0" presId="urn:microsoft.com/office/officeart/2005/8/layout/pList2#1"/>
    <dgm:cxn modelId="{B53D212A-477B-4637-ADA1-C0467783834A}" type="presParOf" srcId="{72604477-F5F9-4C38-9D8A-AEBC48783375}" destId="{8F32F83B-B537-4CD5-9109-8C1E5081A14A}" srcOrd="3" destOrd="0" presId="urn:microsoft.com/office/officeart/2005/8/layout/pList2#1"/>
    <dgm:cxn modelId="{6134D384-806F-4FCF-8328-A4839882D6AB}" type="presParOf" srcId="{72604477-F5F9-4C38-9D8A-AEBC48783375}" destId="{35CE549C-2D6D-4977-82AF-8AC34D929740}" srcOrd="4" destOrd="0" presId="urn:microsoft.com/office/officeart/2005/8/layout/pList2#1"/>
    <dgm:cxn modelId="{35FF65DD-5EF8-4A0E-BB0E-D0FC70BA0E8A}" type="presParOf" srcId="{35CE549C-2D6D-4977-82AF-8AC34D929740}" destId="{4580DB55-05F6-4244-9079-19E21FE17654}" srcOrd="0" destOrd="0" presId="urn:microsoft.com/office/officeart/2005/8/layout/pList2#1"/>
    <dgm:cxn modelId="{CFDAF29A-1D87-4DC5-A5A2-6F450550FFE2}" type="presParOf" srcId="{35CE549C-2D6D-4977-82AF-8AC34D929740}" destId="{1594BDCA-EAB9-49EB-89AB-95770A8F753F}" srcOrd="1" destOrd="0" presId="urn:microsoft.com/office/officeart/2005/8/layout/pList2#1"/>
    <dgm:cxn modelId="{A7C993A5-8173-4366-A601-7039BC8BDAFC}" type="presParOf" srcId="{35CE549C-2D6D-4977-82AF-8AC34D929740}" destId="{A1573BE6-AB41-4610-A3FA-BF400BC47623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134830-A592-4AE5-801C-8CA9C7E3C28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6EAA94-363F-4713-B6B7-077ECE237156}">
      <dgm:prSet phldrT="[Текст]"/>
      <dgm:spPr/>
      <dgm:t>
        <a:bodyPr/>
        <a:lstStyle/>
        <a:p>
          <a:r>
            <a:rPr lang="ru-RU" dirty="0"/>
            <a:t>мониторинг рынка труда, обеспечение его потребностей в квалификациях и профессиональном образовании</a:t>
          </a:r>
        </a:p>
      </dgm:t>
    </dgm:pt>
    <dgm:pt modelId="{72611859-641A-4BD1-95B4-7E2749227BD7}" type="parTrans" cxnId="{48CAD87F-EE6B-456C-808E-9134D04AC78F}">
      <dgm:prSet/>
      <dgm:spPr/>
      <dgm:t>
        <a:bodyPr/>
        <a:lstStyle/>
        <a:p>
          <a:endParaRPr lang="ru-RU"/>
        </a:p>
      </dgm:t>
    </dgm:pt>
    <dgm:pt modelId="{03996BB3-48F7-4B49-8986-ED3FA4E10126}" type="sibTrans" cxnId="{48CAD87F-EE6B-456C-808E-9134D04AC78F}">
      <dgm:prSet/>
      <dgm:spPr/>
      <dgm:t>
        <a:bodyPr/>
        <a:lstStyle/>
        <a:p>
          <a:endParaRPr lang="ru-RU"/>
        </a:p>
      </dgm:t>
    </dgm:pt>
    <dgm:pt modelId="{ADD54279-5513-498B-81EB-00A27784A3FC}">
      <dgm:prSet phldrT="[Текст]"/>
      <dgm:spPr/>
      <dgm:t>
        <a:bodyPr/>
        <a:lstStyle/>
        <a:p>
          <a:r>
            <a:rPr lang="ru-RU" dirty="0"/>
            <a:t>разработка и актуализация профессиональных стандартов и квалификационных требований</a:t>
          </a:r>
        </a:p>
      </dgm:t>
    </dgm:pt>
    <dgm:pt modelId="{AF0A864F-ECD6-4004-BA64-2CE451154A2E}" type="parTrans" cxnId="{739CE988-2EEA-442C-B1DA-01E4EF8C2577}">
      <dgm:prSet/>
      <dgm:spPr/>
      <dgm:t>
        <a:bodyPr/>
        <a:lstStyle/>
        <a:p>
          <a:endParaRPr lang="ru-RU"/>
        </a:p>
      </dgm:t>
    </dgm:pt>
    <dgm:pt modelId="{0EF0E572-21FC-4C29-AA5B-21BB26A26EF2}" type="sibTrans" cxnId="{739CE988-2EEA-442C-B1DA-01E4EF8C2577}">
      <dgm:prSet/>
      <dgm:spPr/>
      <dgm:t>
        <a:bodyPr/>
        <a:lstStyle/>
        <a:p>
          <a:endParaRPr lang="ru-RU"/>
        </a:p>
      </dgm:t>
    </dgm:pt>
    <dgm:pt modelId="{6FD1B766-F086-4D23-9B02-A22D5B7454E9}">
      <dgm:prSet phldrT="[Текст]"/>
      <dgm:spPr/>
      <dgm:t>
        <a:bodyPr/>
        <a:lstStyle/>
        <a:p>
          <a:r>
            <a:rPr lang="ru-RU" dirty="0"/>
            <a:t>организация независимой оценки квалификации</a:t>
          </a:r>
        </a:p>
      </dgm:t>
    </dgm:pt>
    <dgm:pt modelId="{1DC47571-DC51-4305-8092-0AC326588F98}" type="parTrans" cxnId="{938CD4E5-E450-4A2F-9722-95CA7BDD0ECD}">
      <dgm:prSet/>
      <dgm:spPr/>
      <dgm:t>
        <a:bodyPr/>
        <a:lstStyle/>
        <a:p>
          <a:endParaRPr lang="ru-RU"/>
        </a:p>
      </dgm:t>
    </dgm:pt>
    <dgm:pt modelId="{90FC7358-75E6-45A7-9DCF-791FFCD3CCDC}" type="sibTrans" cxnId="{938CD4E5-E450-4A2F-9722-95CA7BDD0ECD}">
      <dgm:prSet/>
      <dgm:spPr/>
      <dgm:t>
        <a:bodyPr/>
        <a:lstStyle/>
        <a:p>
          <a:endParaRPr lang="ru-RU"/>
        </a:p>
      </dgm:t>
    </dgm:pt>
    <dgm:pt modelId="{B49F6CF1-0CC6-4004-AC6C-532B37124621}">
      <dgm:prSet/>
      <dgm:spPr/>
      <dgm:t>
        <a:bodyPr/>
        <a:lstStyle/>
        <a:p>
          <a:r>
            <a:rPr lang="ru-RU" dirty="0"/>
            <a:t>проведение экспертизы ФГОС, профессиональных образовательных программ</a:t>
          </a:r>
        </a:p>
      </dgm:t>
    </dgm:pt>
    <dgm:pt modelId="{F3230AB1-5E65-4982-84BD-11174D94987B}" type="parTrans" cxnId="{B62609B0-4223-425D-9A2D-DE5F0E4CA4E0}">
      <dgm:prSet/>
      <dgm:spPr/>
      <dgm:t>
        <a:bodyPr/>
        <a:lstStyle/>
        <a:p>
          <a:endParaRPr lang="ru-RU"/>
        </a:p>
      </dgm:t>
    </dgm:pt>
    <dgm:pt modelId="{B71C978E-D47A-4749-A3E9-AFEEF28CF0E4}" type="sibTrans" cxnId="{B62609B0-4223-425D-9A2D-DE5F0E4CA4E0}">
      <dgm:prSet/>
      <dgm:spPr/>
      <dgm:t>
        <a:bodyPr/>
        <a:lstStyle/>
        <a:p>
          <a:endParaRPr lang="ru-RU"/>
        </a:p>
      </dgm:t>
    </dgm:pt>
    <dgm:pt modelId="{6E93A781-ACEC-43B8-8B98-3115B335E583}">
      <dgm:prSet/>
      <dgm:spPr/>
      <dgm:t>
        <a:bodyPr/>
        <a:lstStyle/>
        <a:p>
          <a:r>
            <a:rPr lang="ru-RU" dirty="0"/>
            <a:t>организация профессионально-общественной аккредитации профессиональных образовательных программ</a:t>
          </a:r>
        </a:p>
      </dgm:t>
    </dgm:pt>
    <dgm:pt modelId="{E4D9A3DE-9199-4A6E-80E7-062B6311EB35}" type="parTrans" cxnId="{8087C173-1383-4C96-AC0A-6B08989F9E2C}">
      <dgm:prSet/>
      <dgm:spPr/>
      <dgm:t>
        <a:bodyPr/>
        <a:lstStyle/>
        <a:p>
          <a:endParaRPr lang="ru-RU"/>
        </a:p>
      </dgm:t>
    </dgm:pt>
    <dgm:pt modelId="{860C9D38-10EF-4C4E-8C2B-06563472591E}" type="sibTrans" cxnId="{8087C173-1383-4C96-AC0A-6B08989F9E2C}">
      <dgm:prSet/>
      <dgm:spPr/>
      <dgm:t>
        <a:bodyPr/>
        <a:lstStyle/>
        <a:p>
          <a:endParaRPr lang="ru-RU"/>
        </a:p>
      </dgm:t>
    </dgm:pt>
    <dgm:pt modelId="{658ABC8B-2D9D-4510-B67C-D49792AFC927}" type="pres">
      <dgm:prSet presAssocID="{77134830-A592-4AE5-801C-8CA9C7E3C280}" presName="Name0" presStyleCnt="0">
        <dgm:presLayoutVars>
          <dgm:chMax val="7"/>
          <dgm:chPref val="7"/>
          <dgm:dir/>
        </dgm:presLayoutVars>
      </dgm:prSet>
      <dgm:spPr/>
    </dgm:pt>
    <dgm:pt modelId="{E83A268F-C605-452A-BFA5-D7483E48655F}" type="pres">
      <dgm:prSet presAssocID="{77134830-A592-4AE5-801C-8CA9C7E3C280}" presName="Name1" presStyleCnt="0"/>
      <dgm:spPr/>
    </dgm:pt>
    <dgm:pt modelId="{2C76555F-995F-4240-8099-CEAC8F46D41E}" type="pres">
      <dgm:prSet presAssocID="{77134830-A592-4AE5-801C-8CA9C7E3C280}" presName="cycle" presStyleCnt="0"/>
      <dgm:spPr/>
    </dgm:pt>
    <dgm:pt modelId="{5F02648D-B313-44BF-B0BD-3727F8649A80}" type="pres">
      <dgm:prSet presAssocID="{77134830-A592-4AE5-801C-8CA9C7E3C280}" presName="srcNode" presStyleLbl="node1" presStyleIdx="0" presStyleCnt="5"/>
      <dgm:spPr/>
    </dgm:pt>
    <dgm:pt modelId="{EC7DCB29-31FA-44E0-A421-6AB5310B1FB3}" type="pres">
      <dgm:prSet presAssocID="{77134830-A592-4AE5-801C-8CA9C7E3C280}" presName="conn" presStyleLbl="parChTrans1D2" presStyleIdx="0" presStyleCnt="1"/>
      <dgm:spPr/>
    </dgm:pt>
    <dgm:pt modelId="{AA9C68CC-FF26-4BBC-A8E7-EC10B05AAFDB}" type="pres">
      <dgm:prSet presAssocID="{77134830-A592-4AE5-801C-8CA9C7E3C280}" presName="extraNode" presStyleLbl="node1" presStyleIdx="0" presStyleCnt="5"/>
      <dgm:spPr/>
    </dgm:pt>
    <dgm:pt modelId="{206B297D-4F47-4848-B1E1-FE5703D2B717}" type="pres">
      <dgm:prSet presAssocID="{77134830-A592-4AE5-801C-8CA9C7E3C280}" presName="dstNode" presStyleLbl="node1" presStyleIdx="0" presStyleCnt="5"/>
      <dgm:spPr/>
    </dgm:pt>
    <dgm:pt modelId="{2B415620-A625-4E88-BA55-4C436B17EF3F}" type="pres">
      <dgm:prSet presAssocID="{A06EAA94-363F-4713-B6B7-077ECE237156}" presName="text_1" presStyleLbl="node1" presStyleIdx="0" presStyleCnt="5">
        <dgm:presLayoutVars>
          <dgm:bulletEnabled val="1"/>
        </dgm:presLayoutVars>
      </dgm:prSet>
      <dgm:spPr/>
    </dgm:pt>
    <dgm:pt modelId="{B6865610-0F9B-48F4-85A3-1DF6ED0C0B3D}" type="pres">
      <dgm:prSet presAssocID="{A06EAA94-363F-4713-B6B7-077ECE237156}" presName="accent_1" presStyleCnt="0"/>
      <dgm:spPr/>
    </dgm:pt>
    <dgm:pt modelId="{38AD2892-237D-45BC-9E3D-1B6463E8DADE}" type="pres">
      <dgm:prSet presAssocID="{A06EAA94-363F-4713-B6B7-077ECE237156}" presName="accentRepeatNode" presStyleLbl="solidFgAcc1" presStyleIdx="0" presStyleCnt="5"/>
      <dgm:spPr/>
    </dgm:pt>
    <dgm:pt modelId="{86F7C9CC-DD27-4EAD-A92E-3D0D29FBC7FB}" type="pres">
      <dgm:prSet presAssocID="{ADD54279-5513-498B-81EB-00A27784A3FC}" presName="text_2" presStyleLbl="node1" presStyleIdx="1" presStyleCnt="5">
        <dgm:presLayoutVars>
          <dgm:bulletEnabled val="1"/>
        </dgm:presLayoutVars>
      </dgm:prSet>
      <dgm:spPr/>
    </dgm:pt>
    <dgm:pt modelId="{6C36D969-9748-4E15-BE39-9BBC6ADA52CD}" type="pres">
      <dgm:prSet presAssocID="{ADD54279-5513-498B-81EB-00A27784A3FC}" presName="accent_2" presStyleCnt="0"/>
      <dgm:spPr/>
    </dgm:pt>
    <dgm:pt modelId="{64B5C737-1344-4B51-AAB0-3DD77ABDBF27}" type="pres">
      <dgm:prSet presAssocID="{ADD54279-5513-498B-81EB-00A27784A3FC}" presName="accentRepeatNode" presStyleLbl="solidFgAcc1" presStyleIdx="1" presStyleCnt="5"/>
      <dgm:spPr/>
    </dgm:pt>
    <dgm:pt modelId="{2C7428B3-DB74-4653-8DFF-DFCDE6D2E442}" type="pres">
      <dgm:prSet presAssocID="{6FD1B766-F086-4D23-9B02-A22D5B7454E9}" presName="text_3" presStyleLbl="node1" presStyleIdx="2" presStyleCnt="5">
        <dgm:presLayoutVars>
          <dgm:bulletEnabled val="1"/>
        </dgm:presLayoutVars>
      </dgm:prSet>
      <dgm:spPr/>
    </dgm:pt>
    <dgm:pt modelId="{422B6DBA-08DD-4637-A8FA-A9860DBBFB77}" type="pres">
      <dgm:prSet presAssocID="{6FD1B766-F086-4D23-9B02-A22D5B7454E9}" presName="accent_3" presStyleCnt="0"/>
      <dgm:spPr/>
    </dgm:pt>
    <dgm:pt modelId="{9BC0BC47-D0EC-47EE-9367-567153B8A215}" type="pres">
      <dgm:prSet presAssocID="{6FD1B766-F086-4D23-9B02-A22D5B7454E9}" presName="accentRepeatNode" presStyleLbl="solidFgAcc1" presStyleIdx="2" presStyleCnt="5"/>
      <dgm:spPr/>
    </dgm:pt>
    <dgm:pt modelId="{5AEAA9D3-7DF4-4A85-80D1-E1A694332258}" type="pres">
      <dgm:prSet presAssocID="{B49F6CF1-0CC6-4004-AC6C-532B37124621}" presName="text_4" presStyleLbl="node1" presStyleIdx="3" presStyleCnt="5">
        <dgm:presLayoutVars>
          <dgm:bulletEnabled val="1"/>
        </dgm:presLayoutVars>
      </dgm:prSet>
      <dgm:spPr/>
    </dgm:pt>
    <dgm:pt modelId="{62846836-30A3-4C64-9F09-6E185B606168}" type="pres">
      <dgm:prSet presAssocID="{B49F6CF1-0CC6-4004-AC6C-532B37124621}" presName="accent_4" presStyleCnt="0"/>
      <dgm:spPr/>
    </dgm:pt>
    <dgm:pt modelId="{5037EE74-43AB-46DF-97AF-E3B02C0BD185}" type="pres">
      <dgm:prSet presAssocID="{B49F6CF1-0CC6-4004-AC6C-532B37124621}" presName="accentRepeatNode" presStyleLbl="solidFgAcc1" presStyleIdx="3" presStyleCnt="5"/>
      <dgm:spPr/>
    </dgm:pt>
    <dgm:pt modelId="{D6E0ABB1-8F1E-43E7-8F52-A04674A3A597}" type="pres">
      <dgm:prSet presAssocID="{6E93A781-ACEC-43B8-8B98-3115B335E583}" presName="text_5" presStyleLbl="node1" presStyleIdx="4" presStyleCnt="5">
        <dgm:presLayoutVars>
          <dgm:bulletEnabled val="1"/>
        </dgm:presLayoutVars>
      </dgm:prSet>
      <dgm:spPr/>
    </dgm:pt>
    <dgm:pt modelId="{291B3BDE-F09B-4836-B508-EAB56744FE69}" type="pres">
      <dgm:prSet presAssocID="{6E93A781-ACEC-43B8-8B98-3115B335E583}" presName="accent_5" presStyleCnt="0"/>
      <dgm:spPr/>
    </dgm:pt>
    <dgm:pt modelId="{C1EA0DCD-B58D-4802-8A0B-B38A4A33BB23}" type="pres">
      <dgm:prSet presAssocID="{6E93A781-ACEC-43B8-8B98-3115B335E583}" presName="accentRepeatNode" presStyleLbl="solidFgAcc1" presStyleIdx="4" presStyleCnt="5"/>
      <dgm:spPr/>
    </dgm:pt>
  </dgm:ptLst>
  <dgm:cxnLst>
    <dgm:cxn modelId="{E69A5F01-EAF2-441F-A940-89D7FCB5D2AE}" type="presOf" srcId="{A06EAA94-363F-4713-B6B7-077ECE237156}" destId="{2B415620-A625-4E88-BA55-4C436B17EF3F}" srcOrd="0" destOrd="0" presId="urn:microsoft.com/office/officeart/2008/layout/VerticalCurvedList"/>
    <dgm:cxn modelId="{05CA213E-9B61-4820-981D-BC91949B1845}" type="presOf" srcId="{77134830-A592-4AE5-801C-8CA9C7E3C280}" destId="{658ABC8B-2D9D-4510-B67C-D49792AFC927}" srcOrd="0" destOrd="0" presId="urn:microsoft.com/office/officeart/2008/layout/VerticalCurvedList"/>
    <dgm:cxn modelId="{8A49984E-6022-4FB9-AFC3-A3D0FF5A78F0}" type="presOf" srcId="{ADD54279-5513-498B-81EB-00A27784A3FC}" destId="{86F7C9CC-DD27-4EAD-A92E-3D0D29FBC7FB}" srcOrd="0" destOrd="0" presId="urn:microsoft.com/office/officeart/2008/layout/VerticalCurvedList"/>
    <dgm:cxn modelId="{8087C173-1383-4C96-AC0A-6B08989F9E2C}" srcId="{77134830-A592-4AE5-801C-8CA9C7E3C280}" destId="{6E93A781-ACEC-43B8-8B98-3115B335E583}" srcOrd="4" destOrd="0" parTransId="{E4D9A3DE-9199-4A6E-80E7-062B6311EB35}" sibTransId="{860C9D38-10EF-4C4E-8C2B-06563472591E}"/>
    <dgm:cxn modelId="{2E3E9E54-B190-4234-BC55-28087C5EFF61}" type="presOf" srcId="{B49F6CF1-0CC6-4004-AC6C-532B37124621}" destId="{5AEAA9D3-7DF4-4A85-80D1-E1A694332258}" srcOrd="0" destOrd="0" presId="urn:microsoft.com/office/officeart/2008/layout/VerticalCurvedList"/>
    <dgm:cxn modelId="{D38BCC76-5DF5-4D6C-86C3-899F4FCFCCE2}" type="presOf" srcId="{6E93A781-ACEC-43B8-8B98-3115B335E583}" destId="{D6E0ABB1-8F1E-43E7-8F52-A04674A3A597}" srcOrd="0" destOrd="0" presId="urn:microsoft.com/office/officeart/2008/layout/VerticalCurvedList"/>
    <dgm:cxn modelId="{48CAD87F-EE6B-456C-808E-9134D04AC78F}" srcId="{77134830-A592-4AE5-801C-8CA9C7E3C280}" destId="{A06EAA94-363F-4713-B6B7-077ECE237156}" srcOrd="0" destOrd="0" parTransId="{72611859-641A-4BD1-95B4-7E2749227BD7}" sibTransId="{03996BB3-48F7-4B49-8986-ED3FA4E10126}"/>
    <dgm:cxn modelId="{739CE988-2EEA-442C-B1DA-01E4EF8C2577}" srcId="{77134830-A592-4AE5-801C-8CA9C7E3C280}" destId="{ADD54279-5513-498B-81EB-00A27784A3FC}" srcOrd="1" destOrd="0" parTransId="{AF0A864F-ECD6-4004-BA64-2CE451154A2E}" sibTransId="{0EF0E572-21FC-4C29-AA5B-21BB26A26EF2}"/>
    <dgm:cxn modelId="{F221DE98-71BE-41EA-99E1-807E73A0D92B}" type="presOf" srcId="{6FD1B766-F086-4D23-9B02-A22D5B7454E9}" destId="{2C7428B3-DB74-4653-8DFF-DFCDE6D2E442}" srcOrd="0" destOrd="0" presId="urn:microsoft.com/office/officeart/2008/layout/VerticalCurvedList"/>
    <dgm:cxn modelId="{B62609B0-4223-425D-9A2D-DE5F0E4CA4E0}" srcId="{77134830-A592-4AE5-801C-8CA9C7E3C280}" destId="{B49F6CF1-0CC6-4004-AC6C-532B37124621}" srcOrd="3" destOrd="0" parTransId="{F3230AB1-5E65-4982-84BD-11174D94987B}" sibTransId="{B71C978E-D47A-4749-A3E9-AFEEF28CF0E4}"/>
    <dgm:cxn modelId="{E7A56EDC-DDF9-45C1-9689-CB0C621732DA}" type="presOf" srcId="{03996BB3-48F7-4B49-8986-ED3FA4E10126}" destId="{EC7DCB29-31FA-44E0-A421-6AB5310B1FB3}" srcOrd="0" destOrd="0" presId="urn:microsoft.com/office/officeart/2008/layout/VerticalCurvedList"/>
    <dgm:cxn modelId="{938CD4E5-E450-4A2F-9722-95CA7BDD0ECD}" srcId="{77134830-A592-4AE5-801C-8CA9C7E3C280}" destId="{6FD1B766-F086-4D23-9B02-A22D5B7454E9}" srcOrd="2" destOrd="0" parTransId="{1DC47571-DC51-4305-8092-0AC326588F98}" sibTransId="{90FC7358-75E6-45A7-9DCF-791FFCD3CCDC}"/>
    <dgm:cxn modelId="{2CA52150-289E-4ED3-83D4-7989F03D68A5}" type="presParOf" srcId="{658ABC8B-2D9D-4510-B67C-D49792AFC927}" destId="{E83A268F-C605-452A-BFA5-D7483E48655F}" srcOrd="0" destOrd="0" presId="urn:microsoft.com/office/officeart/2008/layout/VerticalCurvedList"/>
    <dgm:cxn modelId="{B3C99D7B-8564-4C8E-A9B7-1208F03E7D90}" type="presParOf" srcId="{E83A268F-C605-452A-BFA5-D7483E48655F}" destId="{2C76555F-995F-4240-8099-CEAC8F46D41E}" srcOrd="0" destOrd="0" presId="urn:microsoft.com/office/officeart/2008/layout/VerticalCurvedList"/>
    <dgm:cxn modelId="{6E545A57-7A43-449A-8C5D-3ABA005D7FF0}" type="presParOf" srcId="{2C76555F-995F-4240-8099-CEAC8F46D41E}" destId="{5F02648D-B313-44BF-B0BD-3727F8649A80}" srcOrd="0" destOrd="0" presId="urn:microsoft.com/office/officeart/2008/layout/VerticalCurvedList"/>
    <dgm:cxn modelId="{DBE99907-161B-433B-A4EE-3CD53A088C6D}" type="presParOf" srcId="{2C76555F-995F-4240-8099-CEAC8F46D41E}" destId="{EC7DCB29-31FA-44E0-A421-6AB5310B1FB3}" srcOrd="1" destOrd="0" presId="urn:microsoft.com/office/officeart/2008/layout/VerticalCurvedList"/>
    <dgm:cxn modelId="{54D886AD-4395-4172-8E0E-2DEBF406106A}" type="presParOf" srcId="{2C76555F-995F-4240-8099-CEAC8F46D41E}" destId="{AA9C68CC-FF26-4BBC-A8E7-EC10B05AAFDB}" srcOrd="2" destOrd="0" presId="urn:microsoft.com/office/officeart/2008/layout/VerticalCurvedList"/>
    <dgm:cxn modelId="{B445E665-94DD-47E9-A3C0-D66D8C8AF096}" type="presParOf" srcId="{2C76555F-995F-4240-8099-CEAC8F46D41E}" destId="{206B297D-4F47-4848-B1E1-FE5703D2B717}" srcOrd="3" destOrd="0" presId="urn:microsoft.com/office/officeart/2008/layout/VerticalCurvedList"/>
    <dgm:cxn modelId="{9B6BFEAF-723E-43D3-9DA3-F7490F1FB405}" type="presParOf" srcId="{E83A268F-C605-452A-BFA5-D7483E48655F}" destId="{2B415620-A625-4E88-BA55-4C436B17EF3F}" srcOrd="1" destOrd="0" presId="urn:microsoft.com/office/officeart/2008/layout/VerticalCurvedList"/>
    <dgm:cxn modelId="{E50E98E1-5482-424E-963F-5ED8EB6EE612}" type="presParOf" srcId="{E83A268F-C605-452A-BFA5-D7483E48655F}" destId="{B6865610-0F9B-48F4-85A3-1DF6ED0C0B3D}" srcOrd="2" destOrd="0" presId="urn:microsoft.com/office/officeart/2008/layout/VerticalCurvedList"/>
    <dgm:cxn modelId="{0CE9350C-3C9C-4B96-8B7A-29D3CEDF014A}" type="presParOf" srcId="{B6865610-0F9B-48F4-85A3-1DF6ED0C0B3D}" destId="{38AD2892-237D-45BC-9E3D-1B6463E8DADE}" srcOrd="0" destOrd="0" presId="urn:microsoft.com/office/officeart/2008/layout/VerticalCurvedList"/>
    <dgm:cxn modelId="{65068AA9-D94D-47E9-90AE-38262DD1551D}" type="presParOf" srcId="{E83A268F-C605-452A-BFA5-D7483E48655F}" destId="{86F7C9CC-DD27-4EAD-A92E-3D0D29FBC7FB}" srcOrd="3" destOrd="0" presId="urn:microsoft.com/office/officeart/2008/layout/VerticalCurvedList"/>
    <dgm:cxn modelId="{9518789F-F704-4C74-A8C1-FF43FECA7EA0}" type="presParOf" srcId="{E83A268F-C605-452A-BFA5-D7483E48655F}" destId="{6C36D969-9748-4E15-BE39-9BBC6ADA52CD}" srcOrd="4" destOrd="0" presId="urn:microsoft.com/office/officeart/2008/layout/VerticalCurvedList"/>
    <dgm:cxn modelId="{F4D89FB6-5EB0-43EB-9C64-67E5E3005B83}" type="presParOf" srcId="{6C36D969-9748-4E15-BE39-9BBC6ADA52CD}" destId="{64B5C737-1344-4B51-AAB0-3DD77ABDBF27}" srcOrd="0" destOrd="0" presId="urn:microsoft.com/office/officeart/2008/layout/VerticalCurvedList"/>
    <dgm:cxn modelId="{7EEBECF1-4FD6-45C5-8B8A-4B5C2CC98090}" type="presParOf" srcId="{E83A268F-C605-452A-BFA5-D7483E48655F}" destId="{2C7428B3-DB74-4653-8DFF-DFCDE6D2E442}" srcOrd="5" destOrd="0" presId="urn:microsoft.com/office/officeart/2008/layout/VerticalCurvedList"/>
    <dgm:cxn modelId="{7EDFD5DA-A671-4423-B511-D6F5CA9CA1E3}" type="presParOf" srcId="{E83A268F-C605-452A-BFA5-D7483E48655F}" destId="{422B6DBA-08DD-4637-A8FA-A9860DBBFB77}" srcOrd="6" destOrd="0" presId="urn:microsoft.com/office/officeart/2008/layout/VerticalCurvedList"/>
    <dgm:cxn modelId="{B1647A9A-B2E1-4534-9DE0-6E17698AEE2B}" type="presParOf" srcId="{422B6DBA-08DD-4637-A8FA-A9860DBBFB77}" destId="{9BC0BC47-D0EC-47EE-9367-567153B8A215}" srcOrd="0" destOrd="0" presId="urn:microsoft.com/office/officeart/2008/layout/VerticalCurvedList"/>
    <dgm:cxn modelId="{B1C29812-EB37-4E2D-9916-05B7590CDB05}" type="presParOf" srcId="{E83A268F-C605-452A-BFA5-D7483E48655F}" destId="{5AEAA9D3-7DF4-4A85-80D1-E1A694332258}" srcOrd="7" destOrd="0" presId="urn:microsoft.com/office/officeart/2008/layout/VerticalCurvedList"/>
    <dgm:cxn modelId="{CD59300C-D29D-46F8-B396-243B67C74A83}" type="presParOf" srcId="{E83A268F-C605-452A-BFA5-D7483E48655F}" destId="{62846836-30A3-4C64-9F09-6E185B606168}" srcOrd="8" destOrd="0" presId="urn:microsoft.com/office/officeart/2008/layout/VerticalCurvedList"/>
    <dgm:cxn modelId="{0F07727A-6D9B-499D-8377-B8D43BE396E1}" type="presParOf" srcId="{62846836-30A3-4C64-9F09-6E185B606168}" destId="{5037EE74-43AB-46DF-97AF-E3B02C0BD185}" srcOrd="0" destOrd="0" presId="urn:microsoft.com/office/officeart/2008/layout/VerticalCurvedList"/>
    <dgm:cxn modelId="{49002950-F306-45E1-9B23-CD7EC18BC801}" type="presParOf" srcId="{E83A268F-C605-452A-BFA5-D7483E48655F}" destId="{D6E0ABB1-8F1E-43E7-8F52-A04674A3A597}" srcOrd="9" destOrd="0" presId="urn:microsoft.com/office/officeart/2008/layout/VerticalCurvedList"/>
    <dgm:cxn modelId="{22DE3417-52C2-4D08-A8CE-8693F9F72468}" type="presParOf" srcId="{E83A268F-C605-452A-BFA5-D7483E48655F}" destId="{291B3BDE-F09B-4836-B508-EAB56744FE69}" srcOrd="10" destOrd="0" presId="urn:microsoft.com/office/officeart/2008/layout/VerticalCurvedList"/>
    <dgm:cxn modelId="{49280D4A-05FE-4B29-922D-0E697E50262B}" type="presParOf" srcId="{291B3BDE-F09B-4836-B508-EAB56744FE69}" destId="{C1EA0DCD-B58D-4802-8A0B-B38A4A33BB2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60E155-10EC-44FF-9059-18EA85FE3924}" type="doc">
      <dgm:prSet loTypeId="urn:microsoft.com/office/officeart/2008/layout/VerticalCurvedList" loCatId="list" qsTypeId="urn:microsoft.com/office/officeart/2005/8/quickstyle/3d4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19C8829D-E359-4B2D-82C4-328B9691597F}">
      <dgm:prSet phldrT="[Текст]"/>
      <dgm:spPr>
        <a:noFill/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ru-RU" dirty="0">
              <a:solidFill>
                <a:srgbClr val="002060"/>
              </a:solidFill>
            </a:rPr>
            <a:t>необходимо задействовать источники роста – </a:t>
          </a:r>
          <a:r>
            <a:rPr lang="ru-RU" b="1" dirty="0">
              <a:solidFill>
                <a:srgbClr val="002060"/>
              </a:solidFill>
            </a:rPr>
            <a:t>увеличить производительность труда на новой</a:t>
          </a:r>
          <a:r>
            <a:rPr lang="ru-RU" dirty="0">
              <a:solidFill>
                <a:srgbClr val="002060"/>
              </a:solidFill>
            </a:rPr>
            <a:t> технологической, управленческой и </a:t>
          </a:r>
          <a:r>
            <a:rPr lang="ru-RU" b="1" dirty="0">
              <a:solidFill>
                <a:srgbClr val="002060"/>
              </a:solidFill>
            </a:rPr>
            <a:t>кадровой основе</a:t>
          </a:r>
          <a:endParaRPr lang="ru-RU" dirty="0">
            <a:solidFill>
              <a:srgbClr val="002060"/>
            </a:solidFill>
          </a:endParaRPr>
        </a:p>
      </dgm:t>
    </dgm:pt>
    <dgm:pt modelId="{7936157F-1D11-416A-9046-C8293CBAB794}" type="parTrans" cxnId="{9060E86E-BBDE-4D0B-865E-071484E43738}">
      <dgm:prSet/>
      <dgm:spPr/>
      <dgm:t>
        <a:bodyPr/>
        <a:lstStyle/>
        <a:p>
          <a:endParaRPr lang="ru-RU"/>
        </a:p>
      </dgm:t>
    </dgm:pt>
    <dgm:pt modelId="{353BB0D7-8A3B-4CEB-AE13-39B3BB7124A2}" type="sibTrans" cxnId="{9060E86E-BBDE-4D0B-865E-071484E43738}">
      <dgm:prSet/>
      <dgm:spPr/>
      <dgm:t>
        <a:bodyPr/>
        <a:lstStyle/>
        <a:p>
          <a:endParaRPr lang="ru-RU"/>
        </a:p>
      </dgm:t>
    </dgm:pt>
    <dgm:pt modelId="{43EA8676-AD4B-4143-A39B-2BAC47FB9C86}">
      <dgm:prSet/>
      <dgm:spPr/>
      <dgm:t>
        <a:bodyPr/>
        <a:lstStyle/>
        <a:p>
          <a:r>
            <a:rPr lang="ru-RU">
              <a:solidFill>
                <a:srgbClr val="002060"/>
              </a:solidFill>
            </a:rPr>
            <a:t>Нам необходимо серьёзно </a:t>
          </a:r>
          <a:r>
            <a:rPr lang="ru-RU" b="1">
              <a:solidFill>
                <a:srgbClr val="002060"/>
              </a:solidFill>
            </a:rPr>
            <a:t>обновить структуру занятости</a:t>
          </a:r>
          <a:r>
            <a:rPr lang="ru-RU">
              <a:solidFill>
                <a:srgbClr val="002060"/>
              </a:solidFill>
            </a:rPr>
            <a:t>,… </a:t>
          </a:r>
          <a:r>
            <a:rPr lang="ru-RU" b="1">
              <a:solidFill>
                <a:srgbClr val="002060"/>
              </a:solidFill>
            </a:rPr>
            <a:t>создать современные, достойно оплачиваемые рабочие места</a:t>
          </a:r>
          <a:endParaRPr lang="ru-RU"/>
        </a:p>
      </dgm:t>
    </dgm:pt>
    <dgm:pt modelId="{0DD9649F-D5A8-4775-BB4D-F962E5ABCB38}" type="parTrans" cxnId="{5D750F7B-D3E5-4BE6-94B4-E5A2B3B1465C}">
      <dgm:prSet/>
      <dgm:spPr/>
      <dgm:t>
        <a:bodyPr/>
        <a:lstStyle/>
        <a:p>
          <a:endParaRPr lang="ru-RU"/>
        </a:p>
      </dgm:t>
    </dgm:pt>
    <dgm:pt modelId="{07D5835D-6048-4DF5-8011-DBCD4D6B2514}" type="sibTrans" cxnId="{5D750F7B-D3E5-4BE6-94B4-E5A2B3B1465C}">
      <dgm:prSet/>
      <dgm:spPr/>
      <dgm:t>
        <a:bodyPr/>
        <a:lstStyle/>
        <a:p>
          <a:endParaRPr lang="ru-RU"/>
        </a:p>
      </dgm:t>
    </dgm:pt>
    <dgm:pt modelId="{7DFEBD42-5D92-47B6-93A0-BC65FB07542A}">
      <dgm:prSet/>
      <dgm:spPr/>
      <dgm:t>
        <a:bodyPr/>
        <a:lstStyle/>
        <a:p>
          <a:r>
            <a:rPr lang="ru-RU" dirty="0">
              <a:solidFill>
                <a:srgbClr val="002060"/>
              </a:solidFill>
            </a:rPr>
            <a:t>нужно обеспечить </a:t>
          </a:r>
          <a:r>
            <a:rPr lang="ru-RU" b="1" dirty="0">
              <a:solidFill>
                <a:srgbClr val="002060"/>
              </a:solidFill>
            </a:rPr>
            <a:t>продвижение современных профессиональных кадров</a:t>
          </a:r>
          <a:r>
            <a:rPr lang="ru-RU" dirty="0">
              <a:solidFill>
                <a:srgbClr val="002060"/>
              </a:solidFill>
            </a:rPr>
            <a:t> во всех сферах</a:t>
          </a:r>
        </a:p>
      </dgm:t>
    </dgm:pt>
    <dgm:pt modelId="{406F6B5F-ADC0-460A-846E-6E61F2B20637}" type="parTrans" cxnId="{22621027-29B7-493C-934C-740E94FE4A92}">
      <dgm:prSet/>
      <dgm:spPr/>
      <dgm:t>
        <a:bodyPr/>
        <a:lstStyle/>
        <a:p>
          <a:endParaRPr lang="ru-RU"/>
        </a:p>
      </dgm:t>
    </dgm:pt>
    <dgm:pt modelId="{AC44FA45-030B-4FA5-A0FE-98147A8F69A1}" type="sibTrans" cxnId="{22621027-29B7-493C-934C-740E94FE4A92}">
      <dgm:prSet/>
      <dgm:spPr/>
      <dgm:t>
        <a:bodyPr/>
        <a:lstStyle/>
        <a:p>
          <a:endParaRPr lang="ru-RU"/>
        </a:p>
      </dgm:t>
    </dgm:pt>
    <dgm:pt modelId="{33CBCEF2-EF62-4BE1-B25A-6C170D2AF7DE}">
      <dgm:prSet/>
      <dgm:spPr/>
      <dgm:t>
        <a:bodyPr/>
        <a:lstStyle/>
        <a:p>
          <a:r>
            <a:rPr lang="ru-RU" dirty="0">
              <a:solidFill>
                <a:srgbClr val="002060"/>
              </a:solidFill>
            </a:rPr>
            <a:t>Нужно </a:t>
          </a:r>
          <a:r>
            <a:rPr lang="ru-RU" b="1" dirty="0">
              <a:solidFill>
                <a:srgbClr val="002060"/>
              </a:solidFill>
            </a:rPr>
            <a:t>обеспечить предоставление практически всех госуслуг </a:t>
          </a:r>
          <a:r>
            <a:rPr lang="ru-RU" dirty="0">
              <a:solidFill>
                <a:srgbClr val="002060"/>
              </a:solidFill>
            </a:rPr>
            <a:t>в режиме реального времени, </a:t>
          </a:r>
          <a:r>
            <a:rPr lang="ru-RU" b="1" dirty="0">
              <a:solidFill>
                <a:srgbClr val="002060"/>
              </a:solidFill>
            </a:rPr>
            <a:t>с помощью дистанционных сервисов</a:t>
          </a:r>
          <a:endParaRPr lang="ru-RU" dirty="0">
            <a:solidFill>
              <a:srgbClr val="002060"/>
            </a:solidFill>
          </a:endParaRPr>
        </a:p>
      </dgm:t>
    </dgm:pt>
    <dgm:pt modelId="{CAF02432-A041-447B-875D-B5F619FD7F17}" type="parTrans" cxnId="{66C0B3CA-6F69-4B31-9BF8-25A6C3963EB3}">
      <dgm:prSet/>
      <dgm:spPr/>
      <dgm:t>
        <a:bodyPr/>
        <a:lstStyle/>
        <a:p>
          <a:endParaRPr lang="ru-RU"/>
        </a:p>
      </dgm:t>
    </dgm:pt>
    <dgm:pt modelId="{6343C10F-0660-4D10-AF5B-D2A9A971ED86}" type="sibTrans" cxnId="{66C0B3CA-6F69-4B31-9BF8-25A6C3963EB3}">
      <dgm:prSet/>
      <dgm:spPr/>
      <dgm:t>
        <a:bodyPr/>
        <a:lstStyle/>
        <a:p>
          <a:endParaRPr lang="ru-RU"/>
        </a:p>
      </dgm:t>
    </dgm:pt>
    <dgm:pt modelId="{31E783BF-47F9-4ACC-BF83-D3304927CB69}" type="pres">
      <dgm:prSet presAssocID="{EE60E155-10EC-44FF-9059-18EA85FE3924}" presName="Name0" presStyleCnt="0">
        <dgm:presLayoutVars>
          <dgm:chMax val="7"/>
          <dgm:chPref val="7"/>
          <dgm:dir/>
        </dgm:presLayoutVars>
      </dgm:prSet>
      <dgm:spPr/>
    </dgm:pt>
    <dgm:pt modelId="{8C3B016E-935D-4743-B562-AC7D9060D5C6}" type="pres">
      <dgm:prSet presAssocID="{EE60E155-10EC-44FF-9059-18EA85FE3924}" presName="Name1" presStyleCnt="0"/>
      <dgm:spPr/>
    </dgm:pt>
    <dgm:pt modelId="{6B97F7D3-BF3A-4C89-A835-31C9F243E29A}" type="pres">
      <dgm:prSet presAssocID="{EE60E155-10EC-44FF-9059-18EA85FE3924}" presName="cycle" presStyleCnt="0"/>
      <dgm:spPr/>
    </dgm:pt>
    <dgm:pt modelId="{57A45CDA-D533-4066-B208-7BAA49F69552}" type="pres">
      <dgm:prSet presAssocID="{EE60E155-10EC-44FF-9059-18EA85FE3924}" presName="srcNode" presStyleLbl="node1" presStyleIdx="0" presStyleCnt="4"/>
      <dgm:spPr/>
    </dgm:pt>
    <dgm:pt modelId="{229EC26A-D7B0-4957-9D34-1C2F07609AA8}" type="pres">
      <dgm:prSet presAssocID="{EE60E155-10EC-44FF-9059-18EA85FE3924}" presName="conn" presStyleLbl="parChTrans1D2" presStyleIdx="0" presStyleCnt="1"/>
      <dgm:spPr/>
    </dgm:pt>
    <dgm:pt modelId="{F0AF5FC5-5864-4878-A161-92C59AFDB4E2}" type="pres">
      <dgm:prSet presAssocID="{EE60E155-10EC-44FF-9059-18EA85FE3924}" presName="extraNode" presStyleLbl="node1" presStyleIdx="0" presStyleCnt="4"/>
      <dgm:spPr/>
    </dgm:pt>
    <dgm:pt modelId="{EBBC81AE-E930-4635-9698-3BCDBF7753D0}" type="pres">
      <dgm:prSet presAssocID="{EE60E155-10EC-44FF-9059-18EA85FE3924}" presName="dstNode" presStyleLbl="node1" presStyleIdx="0" presStyleCnt="4"/>
      <dgm:spPr/>
    </dgm:pt>
    <dgm:pt modelId="{809F33A4-1A7F-462E-9EA9-C19020AFE5BA}" type="pres">
      <dgm:prSet presAssocID="{19C8829D-E359-4B2D-82C4-328B9691597F}" presName="text_1" presStyleLbl="node1" presStyleIdx="0" presStyleCnt="4">
        <dgm:presLayoutVars>
          <dgm:bulletEnabled val="1"/>
        </dgm:presLayoutVars>
      </dgm:prSet>
      <dgm:spPr/>
    </dgm:pt>
    <dgm:pt modelId="{6F6B07C4-EF82-4818-BEAF-18CA49432744}" type="pres">
      <dgm:prSet presAssocID="{19C8829D-E359-4B2D-82C4-328B9691597F}" presName="accent_1" presStyleCnt="0"/>
      <dgm:spPr/>
    </dgm:pt>
    <dgm:pt modelId="{1098D2D5-EBD0-41C5-83A9-9F85A03EAE40}" type="pres">
      <dgm:prSet presAssocID="{19C8829D-E359-4B2D-82C4-328B9691597F}" presName="accentRepeatNode" presStyleLbl="solidFgAcc1" presStyleIdx="0" presStyleCnt="4"/>
      <dgm:spPr/>
    </dgm:pt>
    <dgm:pt modelId="{C5CC54F5-16C3-4C59-A77C-7A032DC64E84}" type="pres">
      <dgm:prSet presAssocID="{43EA8676-AD4B-4143-A39B-2BAC47FB9C86}" presName="text_2" presStyleLbl="node1" presStyleIdx="1" presStyleCnt="4">
        <dgm:presLayoutVars>
          <dgm:bulletEnabled val="1"/>
        </dgm:presLayoutVars>
      </dgm:prSet>
      <dgm:spPr/>
    </dgm:pt>
    <dgm:pt modelId="{4C5D4CF4-D1AD-4695-B566-2A720E43B2B0}" type="pres">
      <dgm:prSet presAssocID="{43EA8676-AD4B-4143-A39B-2BAC47FB9C86}" presName="accent_2" presStyleCnt="0"/>
      <dgm:spPr/>
    </dgm:pt>
    <dgm:pt modelId="{DBBE02A6-15A0-4CD6-BEA6-297EDF9211EB}" type="pres">
      <dgm:prSet presAssocID="{43EA8676-AD4B-4143-A39B-2BAC47FB9C86}" presName="accentRepeatNode" presStyleLbl="solidFgAcc1" presStyleIdx="1" presStyleCnt="4"/>
      <dgm:spPr/>
    </dgm:pt>
    <dgm:pt modelId="{D77BDE3C-93CE-446A-BEAC-5500F8296B83}" type="pres">
      <dgm:prSet presAssocID="{7DFEBD42-5D92-47B6-93A0-BC65FB07542A}" presName="text_3" presStyleLbl="node1" presStyleIdx="2" presStyleCnt="4">
        <dgm:presLayoutVars>
          <dgm:bulletEnabled val="1"/>
        </dgm:presLayoutVars>
      </dgm:prSet>
      <dgm:spPr/>
    </dgm:pt>
    <dgm:pt modelId="{97E38F02-9890-4E36-BF79-C3029BC2A049}" type="pres">
      <dgm:prSet presAssocID="{7DFEBD42-5D92-47B6-93A0-BC65FB07542A}" presName="accent_3" presStyleCnt="0"/>
      <dgm:spPr/>
    </dgm:pt>
    <dgm:pt modelId="{C84EB552-5AD1-42D2-A103-430148BE9529}" type="pres">
      <dgm:prSet presAssocID="{7DFEBD42-5D92-47B6-93A0-BC65FB07542A}" presName="accentRepeatNode" presStyleLbl="solidFgAcc1" presStyleIdx="2" presStyleCnt="4"/>
      <dgm:spPr/>
    </dgm:pt>
    <dgm:pt modelId="{EC5FA3EF-E7B8-42EE-AB84-AD509101AB38}" type="pres">
      <dgm:prSet presAssocID="{33CBCEF2-EF62-4BE1-B25A-6C170D2AF7DE}" presName="text_4" presStyleLbl="node1" presStyleIdx="3" presStyleCnt="4">
        <dgm:presLayoutVars>
          <dgm:bulletEnabled val="1"/>
        </dgm:presLayoutVars>
      </dgm:prSet>
      <dgm:spPr/>
    </dgm:pt>
    <dgm:pt modelId="{AB763351-5E69-4578-BDC8-09A01210948C}" type="pres">
      <dgm:prSet presAssocID="{33CBCEF2-EF62-4BE1-B25A-6C170D2AF7DE}" presName="accent_4" presStyleCnt="0"/>
      <dgm:spPr/>
    </dgm:pt>
    <dgm:pt modelId="{74F2CFED-DE66-4004-BE61-4142E1329DB1}" type="pres">
      <dgm:prSet presAssocID="{33CBCEF2-EF62-4BE1-B25A-6C170D2AF7DE}" presName="accentRepeatNode" presStyleLbl="solidFgAcc1" presStyleIdx="3" presStyleCnt="4"/>
      <dgm:spPr/>
    </dgm:pt>
  </dgm:ptLst>
  <dgm:cxnLst>
    <dgm:cxn modelId="{A1424007-4434-440B-96E1-E7507794AD64}" type="presOf" srcId="{353BB0D7-8A3B-4CEB-AE13-39B3BB7124A2}" destId="{229EC26A-D7B0-4957-9D34-1C2F07609AA8}" srcOrd="0" destOrd="0" presId="urn:microsoft.com/office/officeart/2008/layout/VerticalCurvedList"/>
    <dgm:cxn modelId="{22621027-29B7-493C-934C-740E94FE4A92}" srcId="{EE60E155-10EC-44FF-9059-18EA85FE3924}" destId="{7DFEBD42-5D92-47B6-93A0-BC65FB07542A}" srcOrd="2" destOrd="0" parTransId="{406F6B5F-ADC0-460A-846E-6E61F2B20637}" sibTransId="{AC44FA45-030B-4FA5-A0FE-98147A8F69A1}"/>
    <dgm:cxn modelId="{9060E86E-BBDE-4D0B-865E-071484E43738}" srcId="{EE60E155-10EC-44FF-9059-18EA85FE3924}" destId="{19C8829D-E359-4B2D-82C4-328B9691597F}" srcOrd="0" destOrd="0" parTransId="{7936157F-1D11-416A-9046-C8293CBAB794}" sibTransId="{353BB0D7-8A3B-4CEB-AE13-39B3BB7124A2}"/>
    <dgm:cxn modelId="{8EB4FC74-B9C5-4388-9E18-42984D60A25D}" type="presOf" srcId="{19C8829D-E359-4B2D-82C4-328B9691597F}" destId="{809F33A4-1A7F-462E-9EA9-C19020AFE5BA}" srcOrd="0" destOrd="0" presId="urn:microsoft.com/office/officeart/2008/layout/VerticalCurvedList"/>
    <dgm:cxn modelId="{5D750F7B-D3E5-4BE6-94B4-E5A2B3B1465C}" srcId="{EE60E155-10EC-44FF-9059-18EA85FE3924}" destId="{43EA8676-AD4B-4143-A39B-2BAC47FB9C86}" srcOrd="1" destOrd="0" parTransId="{0DD9649F-D5A8-4775-BB4D-F962E5ABCB38}" sibTransId="{07D5835D-6048-4DF5-8011-DBCD4D6B2514}"/>
    <dgm:cxn modelId="{F1F56285-4BE8-4805-B791-BDFEF1D9A78B}" type="presOf" srcId="{33CBCEF2-EF62-4BE1-B25A-6C170D2AF7DE}" destId="{EC5FA3EF-E7B8-42EE-AB84-AD509101AB38}" srcOrd="0" destOrd="0" presId="urn:microsoft.com/office/officeart/2008/layout/VerticalCurvedList"/>
    <dgm:cxn modelId="{1949F5A5-3FB1-42C5-8472-75AC60D4B8A8}" type="presOf" srcId="{EE60E155-10EC-44FF-9059-18EA85FE3924}" destId="{31E783BF-47F9-4ACC-BF83-D3304927CB69}" srcOrd="0" destOrd="0" presId="urn:microsoft.com/office/officeart/2008/layout/VerticalCurvedList"/>
    <dgm:cxn modelId="{9FDEC5BE-BEF0-4276-A8E5-C252BD532939}" type="presOf" srcId="{7DFEBD42-5D92-47B6-93A0-BC65FB07542A}" destId="{D77BDE3C-93CE-446A-BEAC-5500F8296B83}" srcOrd="0" destOrd="0" presId="urn:microsoft.com/office/officeart/2008/layout/VerticalCurvedList"/>
    <dgm:cxn modelId="{66C0B3CA-6F69-4B31-9BF8-25A6C3963EB3}" srcId="{EE60E155-10EC-44FF-9059-18EA85FE3924}" destId="{33CBCEF2-EF62-4BE1-B25A-6C170D2AF7DE}" srcOrd="3" destOrd="0" parTransId="{CAF02432-A041-447B-875D-B5F619FD7F17}" sibTransId="{6343C10F-0660-4D10-AF5B-D2A9A971ED86}"/>
    <dgm:cxn modelId="{6E17CCCF-3701-41AB-9591-6CFDF7A9AABF}" type="presOf" srcId="{43EA8676-AD4B-4143-A39B-2BAC47FB9C86}" destId="{C5CC54F5-16C3-4C59-A77C-7A032DC64E84}" srcOrd="0" destOrd="0" presId="urn:microsoft.com/office/officeart/2008/layout/VerticalCurvedList"/>
    <dgm:cxn modelId="{8E73B398-2F16-4318-9CAA-09596DB46510}" type="presParOf" srcId="{31E783BF-47F9-4ACC-BF83-D3304927CB69}" destId="{8C3B016E-935D-4743-B562-AC7D9060D5C6}" srcOrd="0" destOrd="0" presId="urn:microsoft.com/office/officeart/2008/layout/VerticalCurvedList"/>
    <dgm:cxn modelId="{3C4719FE-798E-43B0-B29D-581B538D907C}" type="presParOf" srcId="{8C3B016E-935D-4743-B562-AC7D9060D5C6}" destId="{6B97F7D3-BF3A-4C89-A835-31C9F243E29A}" srcOrd="0" destOrd="0" presId="urn:microsoft.com/office/officeart/2008/layout/VerticalCurvedList"/>
    <dgm:cxn modelId="{F9DBBE8A-D899-4E2A-BD31-E0A02DC84FE9}" type="presParOf" srcId="{6B97F7D3-BF3A-4C89-A835-31C9F243E29A}" destId="{57A45CDA-D533-4066-B208-7BAA49F69552}" srcOrd="0" destOrd="0" presId="urn:microsoft.com/office/officeart/2008/layout/VerticalCurvedList"/>
    <dgm:cxn modelId="{DE007905-A39D-435B-8666-8A4E9E67C3DC}" type="presParOf" srcId="{6B97F7D3-BF3A-4C89-A835-31C9F243E29A}" destId="{229EC26A-D7B0-4957-9D34-1C2F07609AA8}" srcOrd="1" destOrd="0" presId="urn:microsoft.com/office/officeart/2008/layout/VerticalCurvedList"/>
    <dgm:cxn modelId="{2E70BE93-1CC2-4F9F-B731-D58B56545EDB}" type="presParOf" srcId="{6B97F7D3-BF3A-4C89-A835-31C9F243E29A}" destId="{F0AF5FC5-5864-4878-A161-92C59AFDB4E2}" srcOrd="2" destOrd="0" presId="urn:microsoft.com/office/officeart/2008/layout/VerticalCurvedList"/>
    <dgm:cxn modelId="{5413F403-4941-4C32-BDEC-EB51F0EB4AFB}" type="presParOf" srcId="{6B97F7D3-BF3A-4C89-A835-31C9F243E29A}" destId="{EBBC81AE-E930-4635-9698-3BCDBF7753D0}" srcOrd="3" destOrd="0" presId="urn:microsoft.com/office/officeart/2008/layout/VerticalCurvedList"/>
    <dgm:cxn modelId="{91C7C38D-9519-4C07-93BA-047B7347586D}" type="presParOf" srcId="{8C3B016E-935D-4743-B562-AC7D9060D5C6}" destId="{809F33A4-1A7F-462E-9EA9-C19020AFE5BA}" srcOrd="1" destOrd="0" presId="urn:microsoft.com/office/officeart/2008/layout/VerticalCurvedList"/>
    <dgm:cxn modelId="{18DA8789-24CA-44EA-80C3-14B0D5F2DA60}" type="presParOf" srcId="{8C3B016E-935D-4743-B562-AC7D9060D5C6}" destId="{6F6B07C4-EF82-4818-BEAF-18CA49432744}" srcOrd="2" destOrd="0" presId="urn:microsoft.com/office/officeart/2008/layout/VerticalCurvedList"/>
    <dgm:cxn modelId="{16B9BB54-4450-49F7-91AE-226FD98AAD15}" type="presParOf" srcId="{6F6B07C4-EF82-4818-BEAF-18CA49432744}" destId="{1098D2D5-EBD0-41C5-83A9-9F85A03EAE40}" srcOrd="0" destOrd="0" presId="urn:microsoft.com/office/officeart/2008/layout/VerticalCurvedList"/>
    <dgm:cxn modelId="{B002C3A4-1402-4101-A630-FBFA06008830}" type="presParOf" srcId="{8C3B016E-935D-4743-B562-AC7D9060D5C6}" destId="{C5CC54F5-16C3-4C59-A77C-7A032DC64E84}" srcOrd="3" destOrd="0" presId="urn:microsoft.com/office/officeart/2008/layout/VerticalCurvedList"/>
    <dgm:cxn modelId="{D5F3BFF4-3A63-4C01-8303-11690F94F6A8}" type="presParOf" srcId="{8C3B016E-935D-4743-B562-AC7D9060D5C6}" destId="{4C5D4CF4-D1AD-4695-B566-2A720E43B2B0}" srcOrd="4" destOrd="0" presId="urn:microsoft.com/office/officeart/2008/layout/VerticalCurvedList"/>
    <dgm:cxn modelId="{FDE8A5B8-0A21-441C-AB33-C2366F7ECFE6}" type="presParOf" srcId="{4C5D4CF4-D1AD-4695-B566-2A720E43B2B0}" destId="{DBBE02A6-15A0-4CD6-BEA6-297EDF9211EB}" srcOrd="0" destOrd="0" presId="urn:microsoft.com/office/officeart/2008/layout/VerticalCurvedList"/>
    <dgm:cxn modelId="{B966E5A0-1F14-4BAF-8287-708232C15C76}" type="presParOf" srcId="{8C3B016E-935D-4743-B562-AC7D9060D5C6}" destId="{D77BDE3C-93CE-446A-BEAC-5500F8296B83}" srcOrd="5" destOrd="0" presId="urn:microsoft.com/office/officeart/2008/layout/VerticalCurvedList"/>
    <dgm:cxn modelId="{B62FB328-A219-4311-A211-A6797BBA7520}" type="presParOf" srcId="{8C3B016E-935D-4743-B562-AC7D9060D5C6}" destId="{97E38F02-9890-4E36-BF79-C3029BC2A049}" srcOrd="6" destOrd="0" presId="urn:microsoft.com/office/officeart/2008/layout/VerticalCurvedList"/>
    <dgm:cxn modelId="{4A246AC2-0435-4561-AFF4-AFE5BF7F28D3}" type="presParOf" srcId="{97E38F02-9890-4E36-BF79-C3029BC2A049}" destId="{C84EB552-5AD1-42D2-A103-430148BE9529}" srcOrd="0" destOrd="0" presId="urn:microsoft.com/office/officeart/2008/layout/VerticalCurvedList"/>
    <dgm:cxn modelId="{AE571735-1E77-4386-A35B-DAD1B3B98776}" type="presParOf" srcId="{8C3B016E-935D-4743-B562-AC7D9060D5C6}" destId="{EC5FA3EF-E7B8-42EE-AB84-AD509101AB38}" srcOrd="7" destOrd="0" presId="urn:microsoft.com/office/officeart/2008/layout/VerticalCurvedList"/>
    <dgm:cxn modelId="{8C4FE0E2-E89B-4DD6-9E53-41F45B11C44F}" type="presParOf" srcId="{8C3B016E-935D-4743-B562-AC7D9060D5C6}" destId="{AB763351-5E69-4578-BDC8-09A01210948C}" srcOrd="8" destOrd="0" presId="urn:microsoft.com/office/officeart/2008/layout/VerticalCurvedList"/>
    <dgm:cxn modelId="{209CE906-1A27-4570-87F4-3CC627B87BE4}" type="presParOf" srcId="{AB763351-5E69-4578-BDC8-09A01210948C}" destId="{74F2CFED-DE66-4004-BE61-4142E1329DB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6CBA8C8-390F-4BD2-BB3E-0F9CE725424D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0B139ADC-3613-439D-9F26-1F8824851F28}">
      <dgm:prSet phldrT="[Текст]"/>
      <dgm:spPr>
        <a:solidFill>
          <a:schemeClr val="bg1"/>
        </a:solid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ru-RU" b="1" dirty="0">
              <a:solidFill>
                <a:srgbClr val="002060"/>
              </a:solidFill>
            </a:rPr>
            <a:t>Из Послания Президента РФ:</a:t>
          </a:r>
          <a:endParaRPr lang="ru-RU" dirty="0">
            <a:solidFill>
              <a:srgbClr val="002060"/>
            </a:solidFill>
          </a:endParaRPr>
        </a:p>
      </dgm:t>
    </dgm:pt>
    <dgm:pt modelId="{9BC2463A-E718-4307-8136-9C91227C6E2A}" type="parTrans" cxnId="{0E741411-FEAD-46C8-A500-B318735B5671}">
      <dgm:prSet/>
      <dgm:spPr/>
      <dgm:t>
        <a:bodyPr/>
        <a:lstStyle/>
        <a:p>
          <a:endParaRPr lang="ru-RU"/>
        </a:p>
      </dgm:t>
    </dgm:pt>
    <dgm:pt modelId="{B7DC95D0-3CF2-4838-8617-4A7F14FA6643}" type="sibTrans" cxnId="{0E741411-FEAD-46C8-A500-B318735B5671}">
      <dgm:prSet/>
      <dgm:spPr/>
      <dgm:t>
        <a:bodyPr/>
        <a:lstStyle/>
        <a:p>
          <a:endParaRPr lang="ru-RU"/>
        </a:p>
      </dgm:t>
    </dgm:pt>
    <dgm:pt modelId="{7000A580-6BAA-49E9-8691-39D4B524324A}" type="pres">
      <dgm:prSet presAssocID="{86CBA8C8-390F-4BD2-BB3E-0F9CE725424D}" presName="linearFlow" presStyleCnt="0">
        <dgm:presLayoutVars>
          <dgm:dir/>
          <dgm:resizeHandles val="exact"/>
        </dgm:presLayoutVars>
      </dgm:prSet>
      <dgm:spPr/>
    </dgm:pt>
    <dgm:pt modelId="{6D702CFC-27BB-47D4-8D3D-C7F46F0B5E49}" type="pres">
      <dgm:prSet presAssocID="{0B139ADC-3613-439D-9F26-1F8824851F28}" presName="composite" presStyleCnt="0"/>
      <dgm:spPr/>
    </dgm:pt>
    <dgm:pt modelId="{A9CE79EF-819E-47F4-B246-C657DF383C05}" type="pres">
      <dgm:prSet presAssocID="{0B139ADC-3613-439D-9F26-1F8824851F28}" presName="imgShp" presStyleLbl="fgImgPlace1" presStyleIdx="0" presStyleCnt="1" custLinFactNeighborX="-73488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</dgm:spPr>
    </dgm:pt>
    <dgm:pt modelId="{809F1DD4-8DFF-43AD-9595-85810C516293}" type="pres">
      <dgm:prSet presAssocID="{0B139ADC-3613-439D-9F26-1F8824851F28}" presName="txShp" presStyleLbl="node1" presStyleIdx="0" presStyleCnt="1" custScaleX="110396" custScaleY="75952" custLinFactNeighborX="1952" custLinFactNeighborY="-24340">
        <dgm:presLayoutVars>
          <dgm:bulletEnabled val="1"/>
        </dgm:presLayoutVars>
      </dgm:prSet>
      <dgm:spPr/>
    </dgm:pt>
  </dgm:ptLst>
  <dgm:cxnLst>
    <dgm:cxn modelId="{0E741411-FEAD-46C8-A500-B318735B5671}" srcId="{86CBA8C8-390F-4BD2-BB3E-0F9CE725424D}" destId="{0B139ADC-3613-439D-9F26-1F8824851F28}" srcOrd="0" destOrd="0" parTransId="{9BC2463A-E718-4307-8136-9C91227C6E2A}" sibTransId="{B7DC95D0-3CF2-4838-8617-4A7F14FA6643}"/>
    <dgm:cxn modelId="{7418AE9D-F05C-4C3A-A4DD-4DD52F230585}" type="presOf" srcId="{86CBA8C8-390F-4BD2-BB3E-0F9CE725424D}" destId="{7000A580-6BAA-49E9-8691-39D4B524324A}" srcOrd="0" destOrd="0" presId="urn:microsoft.com/office/officeart/2005/8/layout/vList3"/>
    <dgm:cxn modelId="{454D2CE4-883E-4446-8A67-54C84652C94C}" type="presOf" srcId="{0B139ADC-3613-439D-9F26-1F8824851F28}" destId="{809F1DD4-8DFF-43AD-9595-85810C516293}" srcOrd="0" destOrd="0" presId="urn:microsoft.com/office/officeart/2005/8/layout/vList3"/>
    <dgm:cxn modelId="{C4E4848A-5F59-4FDD-97E8-D7A6C5CE98EC}" type="presParOf" srcId="{7000A580-6BAA-49E9-8691-39D4B524324A}" destId="{6D702CFC-27BB-47D4-8D3D-C7F46F0B5E49}" srcOrd="0" destOrd="0" presId="urn:microsoft.com/office/officeart/2005/8/layout/vList3"/>
    <dgm:cxn modelId="{F122D56F-1CA0-4E2F-BF11-C624A4267A72}" type="presParOf" srcId="{6D702CFC-27BB-47D4-8D3D-C7F46F0B5E49}" destId="{A9CE79EF-819E-47F4-B246-C657DF383C05}" srcOrd="0" destOrd="0" presId="urn:microsoft.com/office/officeart/2005/8/layout/vList3"/>
    <dgm:cxn modelId="{8F7EDBD3-4527-4D51-B437-DA583E5E0CC6}" type="presParOf" srcId="{6D702CFC-27BB-47D4-8D3D-C7F46F0B5E49}" destId="{809F1DD4-8DFF-43AD-9595-85810C51629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E60E155-10EC-44FF-9059-18EA85FE3924}" type="doc">
      <dgm:prSet loTypeId="urn:microsoft.com/office/officeart/2008/layout/VerticalCurvedList" loCatId="list" qsTypeId="urn:microsoft.com/office/officeart/2005/8/quickstyle/3d4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D86317CF-71F7-4585-A717-B9D624E35182}">
      <dgm:prSet phldrT="[Текст]"/>
      <dgm:spPr/>
      <dgm:t>
        <a:bodyPr/>
        <a:lstStyle/>
        <a:p>
          <a:r>
            <a:rPr lang="ru-RU" b="0" dirty="0"/>
            <a:t>Стимулирование работодателей к повышению эффективности рабочих мест, в том числе путем управления качеством трудового потенциала работников</a:t>
          </a:r>
        </a:p>
      </dgm:t>
    </dgm:pt>
    <dgm:pt modelId="{606C8F15-37EA-47B2-B33C-EE7CD3FFD17A}" type="parTrans" cxnId="{07EEED57-3A17-4F14-A999-17A3722C38C4}">
      <dgm:prSet/>
      <dgm:spPr/>
      <dgm:t>
        <a:bodyPr/>
        <a:lstStyle/>
        <a:p>
          <a:endParaRPr lang="ru-RU"/>
        </a:p>
      </dgm:t>
    </dgm:pt>
    <dgm:pt modelId="{C548034F-BB08-4828-92C3-1A7F99EDA761}" type="sibTrans" cxnId="{07EEED57-3A17-4F14-A999-17A3722C38C4}">
      <dgm:prSet/>
      <dgm:spPr/>
      <dgm:t>
        <a:bodyPr/>
        <a:lstStyle/>
        <a:p>
          <a:endParaRPr lang="ru-RU"/>
        </a:p>
      </dgm:t>
    </dgm:pt>
    <dgm:pt modelId="{A57B52CA-360A-4216-B14F-7A854BC16976}">
      <dgm:prSet phldrT="[Текст]"/>
      <dgm:spPr/>
      <dgm:t>
        <a:bodyPr/>
        <a:lstStyle/>
        <a:p>
          <a:r>
            <a:rPr lang="ru-RU" b="0" dirty="0">
              <a:latin typeface="Calibri"/>
              <a:ea typeface="+mn-ea"/>
              <a:cs typeface="+mn-cs"/>
            </a:rPr>
            <a:t>Создание общего механизма оценки квалификации кадров, основанного на принципах независимости, прозрачности, сопоставимости квалификаций и доступности</a:t>
          </a:r>
          <a:endParaRPr lang="ru-RU" b="0" dirty="0"/>
        </a:p>
      </dgm:t>
    </dgm:pt>
    <dgm:pt modelId="{0A32E15D-43EC-42DD-B6C1-005FB1D96AC7}" type="parTrans" cxnId="{6DA7F70B-D026-4F89-A0A6-E5FF3487F177}">
      <dgm:prSet/>
      <dgm:spPr/>
      <dgm:t>
        <a:bodyPr/>
        <a:lstStyle/>
        <a:p>
          <a:endParaRPr lang="ru-RU"/>
        </a:p>
      </dgm:t>
    </dgm:pt>
    <dgm:pt modelId="{BAE0EA47-13D7-4C8D-AE71-D04076E2D376}" type="sibTrans" cxnId="{6DA7F70B-D026-4F89-A0A6-E5FF3487F177}">
      <dgm:prSet/>
      <dgm:spPr/>
      <dgm:t>
        <a:bodyPr/>
        <a:lstStyle/>
        <a:p>
          <a:endParaRPr lang="ru-RU"/>
        </a:p>
      </dgm:t>
    </dgm:pt>
    <dgm:pt modelId="{BC91B3DA-9DFD-4A4D-B56B-899371784BB1}">
      <dgm:prSet phldrT="[Текст]"/>
      <dgm:spPr/>
      <dgm:t>
        <a:bodyPr/>
        <a:lstStyle/>
        <a:p>
          <a:r>
            <a:rPr lang="ru-RU" b="0" dirty="0"/>
            <a:t>Обеспечение поэтапной замены устаревших квалификационных характеристик на профессиональные стандарты и квалификации</a:t>
          </a:r>
        </a:p>
      </dgm:t>
    </dgm:pt>
    <dgm:pt modelId="{58325AD0-047C-4A45-923F-5BB329C7EC95}" type="parTrans" cxnId="{0B2D3DEC-C3D1-4E96-B945-3FA963569313}">
      <dgm:prSet/>
      <dgm:spPr/>
      <dgm:t>
        <a:bodyPr/>
        <a:lstStyle/>
        <a:p>
          <a:endParaRPr lang="ru-RU"/>
        </a:p>
      </dgm:t>
    </dgm:pt>
    <dgm:pt modelId="{A3D7AE7C-E7B2-478A-A450-8AE2C353F3F6}" type="sibTrans" cxnId="{0B2D3DEC-C3D1-4E96-B945-3FA963569313}">
      <dgm:prSet/>
      <dgm:spPr/>
      <dgm:t>
        <a:bodyPr/>
        <a:lstStyle/>
        <a:p>
          <a:endParaRPr lang="ru-RU"/>
        </a:p>
      </dgm:t>
    </dgm:pt>
    <dgm:pt modelId="{4EF89AB8-63CB-43C7-B32C-D40C22993046}">
      <dgm:prSet/>
      <dgm:spPr/>
      <dgm:t>
        <a:bodyPr/>
        <a:lstStyle/>
        <a:p>
          <a:r>
            <a:rPr lang="ru-RU" b="0">
              <a:latin typeface="Calibri"/>
              <a:ea typeface="+mn-ea"/>
              <a:cs typeface="+mn-cs"/>
            </a:rPr>
            <a:t>Обновление профессиональных стандартов и квалификаций с учетом применения общепрофессиональных компетенций, включая цифровые</a:t>
          </a:r>
          <a:endParaRPr lang="ru-RU" b="0" dirty="0">
            <a:latin typeface="Calibri"/>
            <a:ea typeface="+mn-ea"/>
            <a:cs typeface="+mn-cs"/>
          </a:endParaRPr>
        </a:p>
      </dgm:t>
    </dgm:pt>
    <dgm:pt modelId="{C1E48B1B-89BF-4C9D-B878-7F152BDAE9BE}" type="parTrans" cxnId="{4A502A82-9B2E-441E-AFC9-ACF8559FEFA2}">
      <dgm:prSet/>
      <dgm:spPr/>
      <dgm:t>
        <a:bodyPr/>
        <a:lstStyle/>
        <a:p>
          <a:endParaRPr lang="ru-RU"/>
        </a:p>
      </dgm:t>
    </dgm:pt>
    <dgm:pt modelId="{483553B5-E978-40F0-94D9-327A08A370D0}" type="sibTrans" cxnId="{4A502A82-9B2E-441E-AFC9-ACF8559FEFA2}">
      <dgm:prSet/>
      <dgm:spPr/>
      <dgm:t>
        <a:bodyPr/>
        <a:lstStyle/>
        <a:p>
          <a:endParaRPr lang="ru-RU"/>
        </a:p>
      </dgm:t>
    </dgm:pt>
    <dgm:pt modelId="{2C99B2BB-7F85-4F30-843A-22AB874B0F60}">
      <dgm:prSet/>
      <dgm:spPr/>
      <dgm:t>
        <a:bodyPr/>
        <a:lstStyle/>
        <a:p>
          <a:r>
            <a:rPr lang="ru-RU" b="0">
              <a:latin typeface="Calibri"/>
              <a:ea typeface="+mn-ea"/>
              <a:cs typeface="+mn-cs"/>
            </a:rPr>
            <a:t>Повышение ответственности системы профессиональной подготовки кадров за соответствие требованиям рынка труда</a:t>
          </a:r>
          <a:endParaRPr lang="ru-RU" b="0" dirty="0">
            <a:latin typeface="Calibri"/>
            <a:ea typeface="+mn-ea"/>
            <a:cs typeface="+mn-cs"/>
          </a:endParaRPr>
        </a:p>
      </dgm:t>
    </dgm:pt>
    <dgm:pt modelId="{B8F3635E-D5D8-4344-B481-A32BB51913FC}" type="parTrans" cxnId="{2E94341E-847A-46D4-A8AA-22C334AF1D4B}">
      <dgm:prSet/>
      <dgm:spPr/>
      <dgm:t>
        <a:bodyPr/>
        <a:lstStyle/>
        <a:p>
          <a:endParaRPr lang="ru-RU"/>
        </a:p>
      </dgm:t>
    </dgm:pt>
    <dgm:pt modelId="{E07A8496-9192-4F55-A810-3BEC48A6643B}" type="sibTrans" cxnId="{2E94341E-847A-46D4-A8AA-22C334AF1D4B}">
      <dgm:prSet/>
      <dgm:spPr/>
      <dgm:t>
        <a:bodyPr/>
        <a:lstStyle/>
        <a:p>
          <a:endParaRPr lang="ru-RU"/>
        </a:p>
      </dgm:t>
    </dgm:pt>
    <dgm:pt modelId="{3340209B-1BDD-41A6-96E4-DE8715256CD2}">
      <dgm:prSet/>
      <dgm:spPr/>
      <dgm:t>
        <a:bodyPr/>
        <a:lstStyle/>
        <a:p>
          <a:r>
            <a:rPr lang="ru-RU" b="0"/>
            <a:t>Перевод большинства услуг в рамках Национальной системы квалификаций в цифровой формат</a:t>
          </a:r>
          <a:endParaRPr lang="ru-RU"/>
        </a:p>
      </dgm:t>
    </dgm:pt>
    <dgm:pt modelId="{8A278F4D-F423-4279-A6CE-04212F887794}" type="parTrans" cxnId="{665F305F-9C35-42A4-A338-9C3A0EB1B302}">
      <dgm:prSet/>
      <dgm:spPr/>
      <dgm:t>
        <a:bodyPr/>
        <a:lstStyle/>
        <a:p>
          <a:endParaRPr lang="ru-RU"/>
        </a:p>
      </dgm:t>
    </dgm:pt>
    <dgm:pt modelId="{36461211-4865-460E-8513-A1E3ECF9B62F}" type="sibTrans" cxnId="{665F305F-9C35-42A4-A338-9C3A0EB1B302}">
      <dgm:prSet/>
      <dgm:spPr/>
      <dgm:t>
        <a:bodyPr/>
        <a:lstStyle/>
        <a:p>
          <a:endParaRPr lang="ru-RU"/>
        </a:p>
      </dgm:t>
    </dgm:pt>
    <dgm:pt modelId="{759103D4-0053-41EA-BE41-E329747BE365}">
      <dgm:prSet phldrT="[Текст]"/>
      <dgm:spPr/>
      <dgm:t>
        <a:bodyPr/>
        <a:lstStyle/>
        <a:p>
          <a:r>
            <a:rPr lang="ru-RU" b="0" dirty="0">
              <a:latin typeface="Calibri"/>
              <a:ea typeface="+mn-ea"/>
              <a:cs typeface="+mn-cs"/>
            </a:rPr>
            <a:t>Внедрение квалификационного лифта, повышение вертикальной и горизонтальной мобильности на рынке квалификаций </a:t>
          </a:r>
        </a:p>
      </dgm:t>
    </dgm:pt>
    <dgm:pt modelId="{FD2C55E6-9BFF-41BB-AA14-32AE04E0766A}" type="parTrans" cxnId="{4511FD66-8987-4691-98F4-CD6A1AD71250}">
      <dgm:prSet/>
      <dgm:spPr/>
      <dgm:t>
        <a:bodyPr/>
        <a:lstStyle/>
        <a:p>
          <a:endParaRPr lang="ru-RU"/>
        </a:p>
      </dgm:t>
    </dgm:pt>
    <dgm:pt modelId="{159A0256-1765-4FE8-B518-90F27A9C2E68}" type="sibTrans" cxnId="{4511FD66-8987-4691-98F4-CD6A1AD71250}">
      <dgm:prSet/>
      <dgm:spPr/>
      <dgm:t>
        <a:bodyPr/>
        <a:lstStyle/>
        <a:p>
          <a:endParaRPr lang="ru-RU"/>
        </a:p>
      </dgm:t>
    </dgm:pt>
    <dgm:pt modelId="{3DC0AE49-1CA5-456F-8794-ADDE997EF513}">
      <dgm:prSet/>
      <dgm:spPr/>
    </dgm:pt>
    <dgm:pt modelId="{F5F8176E-E7DE-46DF-A722-AD2CDF64C75B}" type="parTrans" cxnId="{FE42BB70-D36B-4A2F-8E80-DA025A797A36}">
      <dgm:prSet/>
      <dgm:spPr/>
      <dgm:t>
        <a:bodyPr/>
        <a:lstStyle/>
        <a:p>
          <a:endParaRPr lang="ru-RU"/>
        </a:p>
      </dgm:t>
    </dgm:pt>
    <dgm:pt modelId="{23053099-734B-4EB1-B543-C88F9D3CDA57}" type="sibTrans" cxnId="{FE42BB70-D36B-4A2F-8E80-DA025A797A36}">
      <dgm:prSet/>
      <dgm:spPr/>
      <dgm:t>
        <a:bodyPr/>
        <a:lstStyle/>
        <a:p>
          <a:endParaRPr lang="ru-RU"/>
        </a:p>
      </dgm:t>
    </dgm:pt>
    <dgm:pt modelId="{31E783BF-47F9-4ACC-BF83-D3304927CB69}" type="pres">
      <dgm:prSet presAssocID="{EE60E155-10EC-44FF-9059-18EA85FE3924}" presName="Name0" presStyleCnt="0">
        <dgm:presLayoutVars>
          <dgm:chMax val="7"/>
          <dgm:chPref val="7"/>
          <dgm:dir/>
        </dgm:presLayoutVars>
      </dgm:prSet>
      <dgm:spPr/>
    </dgm:pt>
    <dgm:pt modelId="{8C3B016E-935D-4743-B562-AC7D9060D5C6}" type="pres">
      <dgm:prSet presAssocID="{EE60E155-10EC-44FF-9059-18EA85FE3924}" presName="Name1" presStyleCnt="0"/>
      <dgm:spPr/>
    </dgm:pt>
    <dgm:pt modelId="{6B97F7D3-BF3A-4C89-A835-31C9F243E29A}" type="pres">
      <dgm:prSet presAssocID="{EE60E155-10EC-44FF-9059-18EA85FE3924}" presName="cycle" presStyleCnt="0"/>
      <dgm:spPr/>
    </dgm:pt>
    <dgm:pt modelId="{57A45CDA-D533-4066-B208-7BAA49F69552}" type="pres">
      <dgm:prSet presAssocID="{EE60E155-10EC-44FF-9059-18EA85FE3924}" presName="srcNode" presStyleLbl="node1" presStyleIdx="0" presStyleCnt="7"/>
      <dgm:spPr/>
    </dgm:pt>
    <dgm:pt modelId="{229EC26A-D7B0-4957-9D34-1C2F07609AA8}" type="pres">
      <dgm:prSet presAssocID="{EE60E155-10EC-44FF-9059-18EA85FE3924}" presName="conn" presStyleLbl="parChTrans1D2" presStyleIdx="0" presStyleCnt="1"/>
      <dgm:spPr/>
    </dgm:pt>
    <dgm:pt modelId="{F0AF5FC5-5864-4878-A161-92C59AFDB4E2}" type="pres">
      <dgm:prSet presAssocID="{EE60E155-10EC-44FF-9059-18EA85FE3924}" presName="extraNode" presStyleLbl="node1" presStyleIdx="0" presStyleCnt="7"/>
      <dgm:spPr/>
    </dgm:pt>
    <dgm:pt modelId="{EBBC81AE-E930-4635-9698-3BCDBF7753D0}" type="pres">
      <dgm:prSet presAssocID="{EE60E155-10EC-44FF-9059-18EA85FE3924}" presName="dstNode" presStyleLbl="node1" presStyleIdx="0" presStyleCnt="7"/>
      <dgm:spPr/>
    </dgm:pt>
    <dgm:pt modelId="{73C46D21-9639-478F-B9C8-F76FCC1B9BBB}" type="pres">
      <dgm:prSet presAssocID="{BC91B3DA-9DFD-4A4D-B56B-899371784BB1}" presName="text_1" presStyleLbl="node1" presStyleIdx="0" presStyleCnt="7">
        <dgm:presLayoutVars>
          <dgm:bulletEnabled val="1"/>
        </dgm:presLayoutVars>
      </dgm:prSet>
      <dgm:spPr/>
    </dgm:pt>
    <dgm:pt modelId="{51FA9809-CD2B-44A6-9501-6F4212CCC958}" type="pres">
      <dgm:prSet presAssocID="{BC91B3DA-9DFD-4A4D-B56B-899371784BB1}" presName="accent_1" presStyleCnt="0"/>
      <dgm:spPr/>
    </dgm:pt>
    <dgm:pt modelId="{B4A5588F-6193-4E20-803C-CB5B7865C22F}" type="pres">
      <dgm:prSet presAssocID="{BC91B3DA-9DFD-4A4D-B56B-899371784BB1}" presName="accentRepeatNode" presStyleLbl="solidFgAcc1" presStyleIdx="0" presStyleCnt="7"/>
      <dgm:spPr/>
    </dgm:pt>
    <dgm:pt modelId="{D12C22E2-2B6C-4215-B91F-F6403FF30492}" type="pres">
      <dgm:prSet presAssocID="{D86317CF-71F7-4585-A717-B9D624E35182}" presName="text_2" presStyleLbl="node1" presStyleIdx="1" presStyleCnt="7">
        <dgm:presLayoutVars>
          <dgm:bulletEnabled val="1"/>
        </dgm:presLayoutVars>
      </dgm:prSet>
      <dgm:spPr/>
    </dgm:pt>
    <dgm:pt modelId="{4CD3354C-76C8-4FC9-B8BF-3D23F5766D60}" type="pres">
      <dgm:prSet presAssocID="{D86317CF-71F7-4585-A717-B9D624E35182}" presName="accent_2" presStyleCnt="0"/>
      <dgm:spPr/>
    </dgm:pt>
    <dgm:pt modelId="{C487CB32-69B6-4F3A-BAE5-5828852C7BA1}" type="pres">
      <dgm:prSet presAssocID="{D86317CF-71F7-4585-A717-B9D624E35182}" presName="accentRepeatNode" presStyleLbl="solidFgAcc1" presStyleIdx="1" presStyleCnt="7"/>
      <dgm:spPr/>
    </dgm:pt>
    <dgm:pt modelId="{7AA31826-5C1E-4BD7-A3E4-39761E62416A}" type="pres">
      <dgm:prSet presAssocID="{A57B52CA-360A-4216-B14F-7A854BC16976}" presName="text_3" presStyleLbl="node1" presStyleIdx="2" presStyleCnt="7">
        <dgm:presLayoutVars>
          <dgm:bulletEnabled val="1"/>
        </dgm:presLayoutVars>
      </dgm:prSet>
      <dgm:spPr/>
    </dgm:pt>
    <dgm:pt modelId="{0131A0E4-D84B-420B-89FB-EC84637F7DCA}" type="pres">
      <dgm:prSet presAssocID="{A57B52CA-360A-4216-B14F-7A854BC16976}" presName="accent_3" presStyleCnt="0"/>
      <dgm:spPr/>
    </dgm:pt>
    <dgm:pt modelId="{471EB6C1-A486-4E68-A4AB-1EC7FF772311}" type="pres">
      <dgm:prSet presAssocID="{A57B52CA-360A-4216-B14F-7A854BC16976}" presName="accentRepeatNode" presStyleLbl="solidFgAcc1" presStyleIdx="2" presStyleCnt="7"/>
      <dgm:spPr/>
    </dgm:pt>
    <dgm:pt modelId="{85A2445C-9BC4-4C76-A54F-13CDF45EBE86}" type="pres">
      <dgm:prSet presAssocID="{2C99B2BB-7F85-4F30-843A-22AB874B0F60}" presName="text_4" presStyleLbl="node1" presStyleIdx="3" presStyleCnt="7">
        <dgm:presLayoutVars>
          <dgm:bulletEnabled val="1"/>
        </dgm:presLayoutVars>
      </dgm:prSet>
      <dgm:spPr/>
    </dgm:pt>
    <dgm:pt modelId="{88019658-2D30-435C-B00D-701EBEB7F008}" type="pres">
      <dgm:prSet presAssocID="{2C99B2BB-7F85-4F30-843A-22AB874B0F60}" presName="accent_4" presStyleCnt="0"/>
      <dgm:spPr/>
    </dgm:pt>
    <dgm:pt modelId="{425D781C-1189-4772-BEB3-D6F6A4FA5BE2}" type="pres">
      <dgm:prSet presAssocID="{2C99B2BB-7F85-4F30-843A-22AB874B0F60}" presName="accentRepeatNode" presStyleLbl="solidFgAcc1" presStyleIdx="3" presStyleCnt="7"/>
      <dgm:spPr/>
    </dgm:pt>
    <dgm:pt modelId="{C419FB2C-694C-4A36-B13C-EE1228156FF8}" type="pres">
      <dgm:prSet presAssocID="{759103D4-0053-41EA-BE41-E329747BE365}" presName="text_5" presStyleLbl="node1" presStyleIdx="4" presStyleCnt="7">
        <dgm:presLayoutVars>
          <dgm:bulletEnabled val="1"/>
        </dgm:presLayoutVars>
      </dgm:prSet>
      <dgm:spPr/>
    </dgm:pt>
    <dgm:pt modelId="{050BD421-7DD7-49A6-AF8E-6F26437E4390}" type="pres">
      <dgm:prSet presAssocID="{759103D4-0053-41EA-BE41-E329747BE365}" presName="accent_5" presStyleCnt="0"/>
      <dgm:spPr/>
    </dgm:pt>
    <dgm:pt modelId="{F5E95BF9-802A-405D-BF99-E3CD11EDB6B5}" type="pres">
      <dgm:prSet presAssocID="{759103D4-0053-41EA-BE41-E329747BE365}" presName="accentRepeatNode" presStyleLbl="solidFgAcc1" presStyleIdx="4" presStyleCnt="7"/>
      <dgm:spPr/>
    </dgm:pt>
    <dgm:pt modelId="{8D5EA16B-7283-4235-AFC1-D1CF250532D9}" type="pres">
      <dgm:prSet presAssocID="{4EF89AB8-63CB-43C7-B32C-D40C22993046}" presName="text_6" presStyleLbl="node1" presStyleIdx="5" presStyleCnt="7">
        <dgm:presLayoutVars>
          <dgm:bulletEnabled val="1"/>
        </dgm:presLayoutVars>
      </dgm:prSet>
      <dgm:spPr/>
    </dgm:pt>
    <dgm:pt modelId="{6B60927C-3AE5-42E0-A4AA-8ACA0C19407C}" type="pres">
      <dgm:prSet presAssocID="{4EF89AB8-63CB-43C7-B32C-D40C22993046}" presName="accent_6" presStyleCnt="0"/>
      <dgm:spPr/>
    </dgm:pt>
    <dgm:pt modelId="{55C5920A-48E4-4853-86A6-76219A128BEF}" type="pres">
      <dgm:prSet presAssocID="{4EF89AB8-63CB-43C7-B32C-D40C22993046}" presName="accentRepeatNode" presStyleLbl="solidFgAcc1" presStyleIdx="5" presStyleCnt="7"/>
      <dgm:spPr/>
    </dgm:pt>
    <dgm:pt modelId="{406CE399-63D5-4492-BA63-C41D14BE775E}" type="pres">
      <dgm:prSet presAssocID="{3340209B-1BDD-41A6-96E4-DE8715256CD2}" presName="text_7" presStyleLbl="node1" presStyleIdx="6" presStyleCnt="7">
        <dgm:presLayoutVars>
          <dgm:bulletEnabled val="1"/>
        </dgm:presLayoutVars>
      </dgm:prSet>
      <dgm:spPr/>
    </dgm:pt>
    <dgm:pt modelId="{0AF35BAA-6CB9-4D9A-A749-AB2AF6D6F464}" type="pres">
      <dgm:prSet presAssocID="{3340209B-1BDD-41A6-96E4-DE8715256CD2}" presName="accent_7" presStyleCnt="0"/>
      <dgm:spPr/>
    </dgm:pt>
    <dgm:pt modelId="{DFEF3796-0DB0-4D9C-9AA3-D7264E2A32AA}" type="pres">
      <dgm:prSet presAssocID="{3340209B-1BDD-41A6-96E4-DE8715256CD2}" presName="accentRepeatNode" presStyleLbl="solidFgAcc1" presStyleIdx="6" presStyleCnt="7"/>
      <dgm:spPr/>
    </dgm:pt>
  </dgm:ptLst>
  <dgm:cxnLst>
    <dgm:cxn modelId="{9D68B304-0B41-49C9-A5B3-41CD5B51BD99}" type="presOf" srcId="{4EF89AB8-63CB-43C7-B32C-D40C22993046}" destId="{8D5EA16B-7283-4235-AFC1-D1CF250532D9}" srcOrd="0" destOrd="0" presId="urn:microsoft.com/office/officeart/2008/layout/VerticalCurvedList"/>
    <dgm:cxn modelId="{6DA7F70B-D026-4F89-A0A6-E5FF3487F177}" srcId="{EE60E155-10EC-44FF-9059-18EA85FE3924}" destId="{A57B52CA-360A-4216-B14F-7A854BC16976}" srcOrd="2" destOrd="0" parTransId="{0A32E15D-43EC-42DD-B6C1-005FB1D96AC7}" sibTransId="{BAE0EA47-13D7-4C8D-AE71-D04076E2D376}"/>
    <dgm:cxn modelId="{2E94341E-847A-46D4-A8AA-22C334AF1D4B}" srcId="{EE60E155-10EC-44FF-9059-18EA85FE3924}" destId="{2C99B2BB-7F85-4F30-843A-22AB874B0F60}" srcOrd="3" destOrd="0" parTransId="{B8F3635E-D5D8-4344-B481-A32BB51913FC}" sibTransId="{E07A8496-9192-4F55-A810-3BEC48A6643B}"/>
    <dgm:cxn modelId="{3332E133-09EA-4A5D-9755-1CBBE401787B}" type="presOf" srcId="{A57B52CA-360A-4216-B14F-7A854BC16976}" destId="{7AA31826-5C1E-4BD7-A3E4-39761E62416A}" srcOrd="0" destOrd="0" presId="urn:microsoft.com/office/officeart/2008/layout/VerticalCurvedList"/>
    <dgm:cxn modelId="{665F305F-9C35-42A4-A338-9C3A0EB1B302}" srcId="{EE60E155-10EC-44FF-9059-18EA85FE3924}" destId="{3340209B-1BDD-41A6-96E4-DE8715256CD2}" srcOrd="6" destOrd="0" parTransId="{8A278F4D-F423-4279-A6CE-04212F887794}" sibTransId="{36461211-4865-460E-8513-A1E3ECF9B62F}"/>
    <dgm:cxn modelId="{93C58B60-C40F-447B-BCE8-BD19FD3D400C}" type="presOf" srcId="{2C99B2BB-7F85-4F30-843A-22AB874B0F60}" destId="{85A2445C-9BC4-4C76-A54F-13CDF45EBE86}" srcOrd="0" destOrd="0" presId="urn:microsoft.com/office/officeart/2008/layout/VerticalCurvedList"/>
    <dgm:cxn modelId="{4511FD66-8987-4691-98F4-CD6A1AD71250}" srcId="{EE60E155-10EC-44FF-9059-18EA85FE3924}" destId="{759103D4-0053-41EA-BE41-E329747BE365}" srcOrd="4" destOrd="0" parTransId="{FD2C55E6-9BFF-41BB-AA14-32AE04E0766A}" sibTransId="{159A0256-1765-4FE8-B518-90F27A9C2E68}"/>
    <dgm:cxn modelId="{52FE034E-7B03-475D-8336-95F30846ED1A}" type="presOf" srcId="{D86317CF-71F7-4585-A717-B9D624E35182}" destId="{D12C22E2-2B6C-4215-B91F-F6403FF30492}" srcOrd="0" destOrd="0" presId="urn:microsoft.com/office/officeart/2008/layout/VerticalCurvedList"/>
    <dgm:cxn modelId="{FE42BB70-D36B-4A2F-8E80-DA025A797A36}" srcId="{EE60E155-10EC-44FF-9059-18EA85FE3924}" destId="{3DC0AE49-1CA5-456F-8794-ADDE997EF513}" srcOrd="7" destOrd="0" parTransId="{F5F8176E-E7DE-46DF-A722-AD2CDF64C75B}" sibTransId="{23053099-734B-4EB1-B543-C88F9D3CDA57}"/>
    <dgm:cxn modelId="{07EEED57-3A17-4F14-A999-17A3722C38C4}" srcId="{EE60E155-10EC-44FF-9059-18EA85FE3924}" destId="{D86317CF-71F7-4585-A717-B9D624E35182}" srcOrd="1" destOrd="0" parTransId="{606C8F15-37EA-47B2-B33C-EE7CD3FFD17A}" sibTransId="{C548034F-BB08-4828-92C3-1A7F99EDA761}"/>
    <dgm:cxn modelId="{4A502A82-9B2E-441E-AFC9-ACF8559FEFA2}" srcId="{EE60E155-10EC-44FF-9059-18EA85FE3924}" destId="{4EF89AB8-63CB-43C7-B32C-D40C22993046}" srcOrd="5" destOrd="0" parTransId="{C1E48B1B-89BF-4C9D-B878-7F152BDAE9BE}" sibTransId="{483553B5-E978-40F0-94D9-327A08A370D0}"/>
    <dgm:cxn modelId="{A5091895-CF01-4E89-A823-566C64190ABB}" type="presOf" srcId="{A3D7AE7C-E7B2-478A-A450-8AE2C353F3F6}" destId="{229EC26A-D7B0-4957-9D34-1C2F07609AA8}" srcOrd="0" destOrd="0" presId="urn:microsoft.com/office/officeart/2008/layout/VerticalCurvedList"/>
    <dgm:cxn modelId="{1949F5A5-3FB1-42C5-8472-75AC60D4B8A8}" type="presOf" srcId="{EE60E155-10EC-44FF-9059-18EA85FE3924}" destId="{31E783BF-47F9-4ACC-BF83-D3304927CB69}" srcOrd="0" destOrd="0" presId="urn:microsoft.com/office/officeart/2008/layout/VerticalCurvedList"/>
    <dgm:cxn modelId="{58EAE7C4-D05C-4C12-9937-79750FC9E43C}" type="presOf" srcId="{BC91B3DA-9DFD-4A4D-B56B-899371784BB1}" destId="{73C46D21-9639-478F-B9C8-F76FCC1B9BBB}" srcOrd="0" destOrd="0" presId="urn:microsoft.com/office/officeart/2008/layout/VerticalCurvedList"/>
    <dgm:cxn modelId="{7EF7E9DF-AD65-4E94-9225-5AD847FBA0EA}" type="presOf" srcId="{3340209B-1BDD-41A6-96E4-DE8715256CD2}" destId="{406CE399-63D5-4492-BA63-C41D14BE775E}" srcOrd="0" destOrd="0" presId="urn:microsoft.com/office/officeart/2008/layout/VerticalCurvedList"/>
    <dgm:cxn modelId="{8DF721E8-934D-4669-ADC7-FA2B651EA680}" type="presOf" srcId="{759103D4-0053-41EA-BE41-E329747BE365}" destId="{C419FB2C-694C-4A36-B13C-EE1228156FF8}" srcOrd="0" destOrd="0" presId="urn:microsoft.com/office/officeart/2008/layout/VerticalCurvedList"/>
    <dgm:cxn modelId="{0B2D3DEC-C3D1-4E96-B945-3FA963569313}" srcId="{EE60E155-10EC-44FF-9059-18EA85FE3924}" destId="{BC91B3DA-9DFD-4A4D-B56B-899371784BB1}" srcOrd="0" destOrd="0" parTransId="{58325AD0-047C-4A45-923F-5BB329C7EC95}" sibTransId="{A3D7AE7C-E7B2-478A-A450-8AE2C353F3F6}"/>
    <dgm:cxn modelId="{7FD3F943-4A61-48F7-92A8-1CD641708D86}" type="presParOf" srcId="{31E783BF-47F9-4ACC-BF83-D3304927CB69}" destId="{8C3B016E-935D-4743-B562-AC7D9060D5C6}" srcOrd="0" destOrd="0" presId="urn:microsoft.com/office/officeart/2008/layout/VerticalCurvedList"/>
    <dgm:cxn modelId="{30DCD79D-84BB-4D75-A35B-64417A875DC3}" type="presParOf" srcId="{8C3B016E-935D-4743-B562-AC7D9060D5C6}" destId="{6B97F7D3-BF3A-4C89-A835-31C9F243E29A}" srcOrd="0" destOrd="0" presId="urn:microsoft.com/office/officeart/2008/layout/VerticalCurvedList"/>
    <dgm:cxn modelId="{FA304F06-935E-4E66-8E50-F770B875D791}" type="presParOf" srcId="{6B97F7D3-BF3A-4C89-A835-31C9F243E29A}" destId="{57A45CDA-D533-4066-B208-7BAA49F69552}" srcOrd="0" destOrd="0" presId="urn:microsoft.com/office/officeart/2008/layout/VerticalCurvedList"/>
    <dgm:cxn modelId="{C6A70D3C-C416-443C-824D-270C3B0EE09A}" type="presParOf" srcId="{6B97F7D3-BF3A-4C89-A835-31C9F243E29A}" destId="{229EC26A-D7B0-4957-9D34-1C2F07609AA8}" srcOrd="1" destOrd="0" presId="urn:microsoft.com/office/officeart/2008/layout/VerticalCurvedList"/>
    <dgm:cxn modelId="{C739CB0E-505B-4676-A4C7-A3724E587F15}" type="presParOf" srcId="{6B97F7D3-BF3A-4C89-A835-31C9F243E29A}" destId="{F0AF5FC5-5864-4878-A161-92C59AFDB4E2}" srcOrd="2" destOrd="0" presId="urn:microsoft.com/office/officeart/2008/layout/VerticalCurvedList"/>
    <dgm:cxn modelId="{577B01BF-66C2-48B8-85E0-DECC814398DC}" type="presParOf" srcId="{6B97F7D3-BF3A-4C89-A835-31C9F243E29A}" destId="{EBBC81AE-E930-4635-9698-3BCDBF7753D0}" srcOrd="3" destOrd="0" presId="urn:microsoft.com/office/officeart/2008/layout/VerticalCurvedList"/>
    <dgm:cxn modelId="{3F3FF5A8-8417-45BE-8057-0926D4C3980D}" type="presParOf" srcId="{8C3B016E-935D-4743-B562-AC7D9060D5C6}" destId="{73C46D21-9639-478F-B9C8-F76FCC1B9BBB}" srcOrd="1" destOrd="0" presId="urn:microsoft.com/office/officeart/2008/layout/VerticalCurvedList"/>
    <dgm:cxn modelId="{50488FE0-FFD8-43B8-B0F6-46B71F17E476}" type="presParOf" srcId="{8C3B016E-935D-4743-B562-AC7D9060D5C6}" destId="{51FA9809-CD2B-44A6-9501-6F4212CCC958}" srcOrd="2" destOrd="0" presId="urn:microsoft.com/office/officeart/2008/layout/VerticalCurvedList"/>
    <dgm:cxn modelId="{7C23B024-92F2-46EA-93C1-DD270627A8E8}" type="presParOf" srcId="{51FA9809-CD2B-44A6-9501-6F4212CCC958}" destId="{B4A5588F-6193-4E20-803C-CB5B7865C22F}" srcOrd="0" destOrd="0" presId="urn:microsoft.com/office/officeart/2008/layout/VerticalCurvedList"/>
    <dgm:cxn modelId="{9CD5D381-D1B7-49F1-9125-9FCB169B611F}" type="presParOf" srcId="{8C3B016E-935D-4743-B562-AC7D9060D5C6}" destId="{D12C22E2-2B6C-4215-B91F-F6403FF30492}" srcOrd="3" destOrd="0" presId="urn:microsoft.com/office/officeart/2008/layout/VerticalCurvedList"/>
    <dgm:cxn modelId="{56E520A3-E953-4B46-AACB-340B5013F6DB}" type="presParOf" srcId="{8C3B016E-935D-4743-B562-AC7D9060D5C6}" destId="{4CD3354C-76C8-4FC9-B8BF-3D23F5766D60}" srcOrd="4" destOrd="0" presId="urn:microsoft.com/office/officeart/2008/layout/VerticalCurvedList"/>
    <dgm:cxn modelId="{49D13FE2-737F-433E-8E6D-554517851A1D}" type="presParOf" srcId="{4CD3354C-76C8-4FC9-B8BF-3D23F5766D60}" destId="{C487CB32-69B6-4F3A-BAE5-5828852C7BA1}" srcOrd="0" destOrd="0" presId="urn:microsoft.com/office/officeart/2008/layout/VerticalCurvedList"/>
    <dgm:cxn modelId="{60B15A2A-7524-4EB0-B54B-8E98F4CAB806}" type="presParOf" srcId="{8C3B016E-935D-4743-B562-AC7D9060D5C6}" destId="{7AA31826-5C1E-4BD7-A3E4-39761E62416A}" srcOrd="5" destOrd="0" presId="urn:microsoft.com/office/officeart/2008/layout/VerticalCurvedList"/>
    <dgm:cxn modelId="{AD94A2A1-DB9E-417A-B923-95D4E0DE9202}" type="presParOf" srcId="{8C3B016E-935D-4743-B562-AC7D9060D5C6}" destId="{0131A0E4-D84B-420B-89FB-EC84637F7DCA}" srcOrd="6" destOrd="0" presId="urn:microsoft.com/office/officeart/2008/layout/VerticalCurvedList"/>
    <dgm:cxn modelId="{CA2D2B6B-9A34-4A3C-B5A1-8937BC7856A9}" type="presParOf" srcId="{0131A0E4-D84B-420B-89FB-EC84637F7DCA}" destId="{471EB6C1-A486-4E68-A4AB-1EC7FF772311}" srcOrd="0" destOrd="0" presId="urn:microsoft.com/office/officeart/2008/layout/VerticalCurvedList"/>
    <dgm:cxn modelId="{B99C5DBE-3A05-4CDF-9994-CBA9878B0558}" type="presParOf" srcId="{8C3B016E-935D-4743-B562-AC7D9060D5C6}" destId="{85A2445C-9BC4-4C76-A54F-13CDF45EBE86}" srcOrd="7" destOrd="0" presId="urn:microsoft.com/office/officeart/2008/layout/VerticalCurvedList"/>
    <dgm:cxn modelId="{49EFF1CF-FD67-460D-8D9E-BD76E00BDF96}" type="presParOf" srcId="{8C3B016E-935D-4743-B562-AC7D9060D5C6}" destId="{88019658-2D30-435C-B00D-701EBEB7F008}" srcOrd="8" destOrd="0" presId="urn:microsoft.com/office/officeart/2008/layout/VerticalCurvedList"/>
    <dgm:cxn modelId="{113C7534-BC3D-47CA-AAEC-21F81D52F835}" type="presParOf" srcId="{88019658-2D30-435C-B00D-701EBEB7F008}" destId="{425D781C-1189-4772-BEB3-D6F6A4FA5BE2}" srcOrd="0" destOrd="0" presId="urn:microsoft.com/office/officeart/2008/layout/VerticalCurvedList"/>
    <dgm:cxn modelId="{5781D93F-7AB5-4863-9A52-AA3B05D638F8}" type="presParOf" srcId="{8C3B016E-935D-4743-B562-AC7D9060D5C6}" destId="{C419FB2C-694C-4A36-B13C-EE1228156FF8}" srcOrd="9" destOrd="0" presId="urn:microsoft.com/office/officeart/2008/layout/VerticalCurvedList"/>
    <dgm:cxn modelId="{A21BE317-FC2B-457E-9B42-1E67384AB14C}" type="presParOf" srcId="{8C3B016E-935D-4743-B562-AC7D9060D5C6}" destId="{050BD421-7DD7-49A6-AF8E-6F26437E4390}" srcOrd="10" destOrd="0" presId="urn:microsoft.com/office/officeart/2008/layout/VerticalCurvedList"/>
    <dgm:cxn modelId="{D291B92C-3D9A-47AB-8BD3-4C1682D7ACAD}" type="presParOf" srcId="{050BD421-7DD7-49A6-AF8E-6F26437E4390}" destId="{F5E95BF9-802A-405D-BF99-E3CD11EDB6B5}" srcOrd="0" destOrd="0" presId="urn:microsoft.com/office/officeart/2008/layout/VerticalCurvedList"/>
    <dgm:cxn modelId="{AEA45D3D-FF4B-4ADE-B814-AC0AEB227268}" type="presParOf" srcId="{8C3B016E-935D-4743-B562-AC7D9060D5C6}" destId="{8D5EA16B-7283-4235-AFC1-D1CF250532D9}" srcOrd="11" destOrd="0" presId="urn:microsoft.com/office/officeart/2008/layout/VerticalCurvedList"/>
    <dgm:cxn modelId="{2776D165-ED3A-4036-B3E3-E70F739EE178}" type="presParOf" srcId="{8C3B016E-935D-4743-B562-AC7D9060D5C6}" destId="{6B60927C-3AE5-42E0-A4AA-8ACA0C19407C}" srcOrd="12" destOrd="0" presId="urn:microsoft.com/office/officeart/2008/layout/VerticalCurvedList"/>
    <dgm:cxn modelId="{1FA0E77F-4A54-473E-A0CE-E5495C3E2F58}" type="presParOf" srcId="{6B60927C-3AE5-42E0-A4AA-8ACA0C19407C}" destId="{55C5920A-48E4-4853-86A6-76219A128BEF}" srcOrd="0" destOrd="0" presId="urn:microsoft.com/office/officeart/2008/layout/VerticalCurvedList"/>
    <dgm:cxn modelId="{28EFE058-394D-40C9-B1CE-0E23D92E40AC}" type="presParOf" srcId="{8C3B016E-935D-4743-B562-AC7D9060D5C6}" destId="{406CE399-63D5-4492-BA63-C41D14BE775E}" srcOrd="13" destOrd="0" presId="urn:microsoft.com/office/officeart/2008/layout/VerticalCurvedList"/>
    <dgm:cxn modelId="{22AB0459-114A-4B6A-B84C-329B4123BF72}" type="presParOf" srcId="{8C3B016E-935D-4743-B562-AC7D9060D5C6}" destId="{0AF35BAA-6CB9-4D9A-A749-AB2AF6D6F464}" srcOrd="14" destOrd="0" presId="urn:microsoft.com/office/officeart/2008/layout/VerticalCurvedList"/>
    <dgm:cxn modelId="{7242D7CE-4D4C-4994-9500-0B613E06A062}" type="presParOf" srcId="{0AF35BAA-6CB9-4D9A-A749-AB2AF6D6F464}" destId="{DFEF3796-0DB0-4D9C-9AA3-D7264E2A32A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CEFA8C-0844-44CC-8223-35C718ED6753}">
      <dsp:nvSpPr>
        <dsp:cNvPr id="0" name=""/>
        <dsp:cNvSpPr/>
      </dsp:nvSpPr>
      <dsp:spPr>
        <a:xfrm>
          <a:off x="0" y="678574"/>
          <a:ext cx="5352377" cy="432985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E9D7F1-7734-4406-A6AD-D0E3B869658B}">
      <dsp:nvSpPr>
        <dsp:cNvPr id="0" name=""/>
        <dsp:cNvSpPr/>
      </dsp:nvSpPr>
      <dsp:spPr>
        <a:xfrm>
          <a:off x="2733793" y="635320"/>
          <a:ext cx="5838707" cy="35160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Федеральный законы (ТК, НК,  «О независимой оценке квалификации», «Об образовании» и др.  </a:t>
          </a:r>
          <a:endParaRPr lang="ru-RU" sz="1200" kern="1200" dirty="0">
            <a:latin typeface="Arial Black" panose="020B0A04020102020204" pitchFamily="34" charset="0"/>
          </a:endParaRPr>
        </a:p>
      </dsp:txBody>
      <dsp:txXfrm>
        <a:off x="2750957" y="652484"/>
        <a:ext cx="5804379" cy="317277"/>
      </dsp:txXfrm>
    </dsp:sp>
    <dsp:sp modelId="{E222FD17-6393-4733-A3DF-B648A682790E}">
      <dsp:nvSpPr>
        <dsp:cNvPr id="0" name=""/>
        <dsp:cNvSpPr/>
      </dsp:nvSpPr>
      <dsp:spPr>
        <a:xfrm>
          <a:off x="2657376" y="1106197"/>
          <a:ext cx="6341116" cy="174997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003085"/>
              </a:solidFill>
              <a:latin typeface="Arial Black" panose="020B0A04020102020204" pitchFamily="34" charset="0"/>
            </a:rPr>
            <a:t>Указ Президента Российской Федерации от 16 апреля 2014 года № 249 «О Национальном совете при Президенте Российской Федерации по профессиональным квалификациям» (в ред. Указа Президента Российской Федерации от 18 декабря 2016 г. № 676)</a:t>
          </a:r>
        </a:p>
      </dsp:txBody>
      <dsp:txXfrm>
        <a:off x="2742803" y="1191624"/>
        <a:ext cx="6170262" cy="1579122"/>
      </dsp:txXfrm>
    </dsp:sp>
    <dsp:sp modelId="{173124B7-C3CC-47D9-9501-883B468F93A3}">
      <dsp:nvSpPr>
        <dsp:cNvPr id="0" name=""/>
        <dsp:cNvSpPr/>
      </dsp:nvSpPr>
      <dsp:spPr>
        <a:xfrm>
          <a:off x="2276281" y="4091709"/>
          <a:ext cx="8154046" cy="57642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cs typeface="Times New Roman" pitchFamily="18" charset="0"/>
            </a:rPr>
            <a:t>Постановления Правительства (разработка профессиональных стандартов, оценка квалификаций и др.), приказы Минтруда, </a:t>
          </a:r>
          <a:r>
            <a:rPr lang="ru-RU" sz="1200" kern="1200" dirty="0" err="1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cs typeface="Times New Roman" pitchFamily="18" charset="0"/>
            </a:rPr>
            <a:t>Минобра</a:t>
          </a:r>
          <a:endParaRPr lang="ru-RU" sz="1200" kern="1200" dirty="0">
            <a:latin typeface="Arial Black" panose="020B0A04020102020204" pitchFamily="34" charset="0"/>
          </a:endParaRPr>
        </a:p>
      </dsp:txBody>
      <dsp:txXfrm>
        <a:off x="2304420" y="4119848"/>
        <a:ext cx="8097768" cy="520146"/>
      </dsp:txXfrm>
    </dsp:sp>
    <dsp:sp modelId="{64233725-4736-49E8-9EB0-E5E1BC13735D}">
      <dsp:nvSpPr>
        <dsp:cNvPr id="0" name=""/>
        <dsp:cNvSpPr/>
      </dsp:nvSpPr>
      <dsp:spPr>
        <a:xfrm>
          <a:off x="1941701" y="2939577"/>
          <a:ext cx="8386029" cy="72769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latin typeface="Arial Black" panose="020B0A04020102020204" pitchFamily="34" charset="0"/>
            </a:rPr>
            <a:t>Решения Национального совета при Президенте РФ по профессиональным квалификациям</a:t>
          </a:r>
        </a:p>
      </dsp:txBody>
      <dsp:txXfrm>
        <a:off x="1977224" y="2975100"/>
        <a:ext cx="8314983" cy="6566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75AB31-764F-4321-BDE9-8EB7F24D599A}">
      <dsp:nvSpPr>
        <dsp:cNvPr id="0" name=""/>
        <dsp:cNvSpPr/>
      </dsp:nvSpPr>
      <dsp:spPr>
        <a:xfrm>
          <a:off x="0" y="0"/>
          <a:ext cx="11443128" cy="219196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4893A8-7D27-44F8-BBCE-31A40DACA480}">
      <dsp:nvSpPr>
        <dsp:cNvPr id="0" name=""/>
        <dsp:cNvSpPr/>
      </dsp:nvSpPr>
      <dsp:spPr>
        <a:xfrm>
          <a:off x="343293" y="292262"/>
          <a:ext cx="3361418" cy="160744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056BB6-ABDD-46F9-9FFB-856DC18282B9}">
      <dsp:nvSpPr>
        <dsp:cNvPr id="0" name=""/>
        <dsp:cNvSpPr/>
      </dsp:nvSpPr>
      <dsp:spPr>
        <a:xfrm rot="10800000">
          <a:off x="326453" y="2191969"/>
          <a:ext cx="3361418" cy="267907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Разработка предложений Президенту РФ по приоритетным направлениям госполитики в сфере квалификаций и подготовки кадров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Координация  деятельности объединений работодателей и  органов государственной власти в сфере НСК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Содействие  международному сотрудничеству в сфере НСК</a:t>
          </a:r>
        </a:p>
      </dsp:txBody>
      <dsp:txXfrm rot="10800000">
        <a:off x="408844" y="2191969"/>
        <a:ext cx="3196636" cy="2596682"/>
      </dsp:txXfrm>
    </dsp:sp>
    <dsp:sp modelId="{9313377F-8542-4E05-A3C1-AD409091007F}">
      <dsp:nvSpPr>
        <dsp:cNvPr id="0" name=""/>
        <dsp:cNvSpPr/>
      </dsp:nvSpPr>
      <dsp:spPr>
        <a:xfrm>
          <a:off x="4040854" y="292262"/>
          <a:ext cx="3361418" cy="160744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0425F5-ED3C-40BB-8A32-644443751083}">
      <dsp:nvSpPr>
        <dsp:cNvPr id="0" name=""/>
        <dsp:cNvSpPr/>
      </dsp:nvSpPr>
      <dsp:spPr>
        <a:xfrm rot="10800000">
          <a:off x="4040854" y="2191969"/>
          <a:ext cx="3361418" cy="267907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Экспертиза проектов законов и иных НПА в сфере НСК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Экспертиза проектов профессиональных стандартов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Экспертиза ФГОС и их проектов </a:t>
          </a:r>
        </a:p>
      </dsp:txBody>
      <dsp:txXfrm rot="10800000">
        <a:off x="4123245" y="2191969"/>
        <a:ext cx="3196636" cy="2596682"/>
      </dsp:txXfrm>
    </dsp:sp>
    <dsp:sp modelId="{A1573BE6-AB41-4610-A3FA-BF400BC47623}">
      <dsp:nvSpPr>
        <dsp:cNvPr id="0" name=""/>
        <dsp:cNvSpPr/>
      </dsp:nvSpPr>
      <dsp:spPr>
        <a:xfrm>
          <a:off x="7750180" y="232112"/>
          <a:ext cx="3361418" cy="160744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80DB55-05F6-4244-9079-19E21FE17654}">
      <dsp:nvSpPr>
        <dsp:cNvPr id="0" name=""/>
        <dsp:cNvSpPr/>
      </dsp:nvSpPr>
      <dsp:spPr>
        <a:xfrm rot="10800000">
          <a:off x="7738415" y="2191969"/>
          <a:ext cx="3361418" cy="267907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Создание СПК</a:t>
          </a:r>
        </a:p>
      </dsp:txBody>
      <dsp:txXfrm rot="10800000">
        <a:off x="7820806" y="2191969"/>
        <a:ext cx="3196636" cy="25966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7DCB29-31FA-44E0-A421-6AB5310B1FB3}">
      <dsp:nvSpPr>
        <dsp:cNvPr id="0" name=""/>
        <dsp:cNvSpPr/>
      </dsp:nvSpPr>
      <dsp:spPr>
        <a:xfrm>
          <a:off x="-5378909" y="-823683"/>
          <a:ext cx="6404832" cy="6404832"/>
        </a:xfrm>
        <a:prstGeom prst="blockArc">
          <a:avLst>
            <a:gd name="adj1" fmla="val 18900000"/>
            <a:gd name="adj2" fmla="val 2700000"/>
            <a:gd name="adj3" fmla="val 337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415620-A625-4E88-BA55-4C436B17EF3F}">
      <dsp:nvSpPr>
        <dsp:cNvPr id="0" name=""/>
        <dsp:cNvSpPr/>
      </dsp:nvSpPr>
      <dsp:spPr>
        <a:xfrm>
          <a:off x="448618" y="297246"/>
          <a:ext cx="11080068" cy="5948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2181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мониторинг рынка труда, обеспечение его потребностей в квалификациях и профессиональном образовании</a:t>
          </a:r>
        </a:p>
      </dsp:txBody>
      <dsp:txXfrm>
        <a:off x="448618" y="297246"/>
        <a:ext cx="11080068" cy="594873"/>
      </dsp:txXfrm>
    </dsp:sp>
    <dsp:sp modelId="{38AD2892-237D-45BC-9E3D-1B6463E8DADE}">
      <dsp:nvSpPr>
        <dsp:cNvPr id="0" name=""/>
        <dsp:cNvSpPr/>
      </dsp:nvSpPr>
      <dsp:spPr>
        <a:xfrm>
          <a:off x="76822" y="222887"/>
          <a:ext cx="743591" cy="7435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F7C9CC-DD27-4EAD-A92E-3D0D29FBC7FB}">
      <dsp:nvSpPr>
        <dsp:cNvPr id="0" name=""/>
        <dsp:cNvSpPr/>
      </dsp:nvSpPr>
      <dsp:spPr>
        <a:xfrm>
          <a:off x="874887" y="1189271"/>
          <a:ext cx="10653799" cy="5948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2181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разработка и актуализация профессиональных стандартов и квалификационных требований</a:t>
          </a:r>
        </a:p>
      </dsp:txBody>
      <dsp:txXfrm>
        <a:off x="874887" y="1189271"/>
        <a:ext cx="10653799" cy="594873"/>
      </dsp:txXfrm>
    </dsp:sp>
    <dsp:sp modelId="{64B5C737-1344-4B51-AAB0-3DD77ABDBF27}">
      <dsp:nvSpPr>
        <dsp:cNvPr id="0" name=""/>
        <dsp:cNvSpPr/>
      </dsp:nvSpPr>
      <dsp:spPr>
        <a:xfrm>
          <a:off x="503091" y="1114911"/>
          <a:ext cx="743591" cy="7435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7428B3-DB74-4653-8DFF-DFCDE6D2E442}">
      <dsp:nvSpPr>
        <dsp:cNvPr id="0" name=""/>
        <dsp:cNvSpPr/>
      </dsp:nvSpPr>
      <dsp:spPr>
        <a:xfrm>
          <a:off x="1005717" y="2081295"/>
          <a:ext cx="10522969" cy="5948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2181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организация независимой оценки квалификации</a:t>
          </a:r>
        </a:p>
      </dsp:txBody>
      <dsp:txXfrm>
        <a:off x="1005717" y="2081295"/>
        <a:ext cx="10522969" cy="594873"/>
      </dsp:txXfrm>
    </dsp:sp>
    <dsp:sp modelId="{9BC0BC47-D0EC-47EE-9367-567153B8A215}">
      <dsp:nvSpPr>
        <dsp:cNvPr id="0" name=""/>
        <dsp:cNvSpPr/>
      </dsp:nvSpPr>
      <dsp:spPr>
        <a:xfrm>
          <a:off x="633921" y="2006936"/>
          <a:ext cx="743591" cy="7435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EAA9D3-7DF4-4A85-80D1-E1A694332258}">
      <dsp:nvSpPr>
        <dsp:cNvPr id="0" name=""/>
        <dsp:cNvSpPr/>
      </dsp:nvSpPr>
      <dsp:spPr>
        <a:xfrm>
          <a:off x="874887" y="2973320"/>
          <a:ext cx="10653799" cy="5948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2181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проведение экспертизы ФГОС, профессиональных образовательных программ</a:t>
          </a:r>
        </a:p>
      </dsp:txBody>
      <dsp:txXfrm>
        <a:off x="874887" y="2973320"/>
        <a:ext cx="10653799" cy="594873"/>
      </dsp:txXfrm>
    </dsp:sp>
    <dsp:sp modelId="{5037EE74-43AB-46DF-97AF-E3B02C0BD185}">
      <dsp:nvSpPr>
        <dsp:cNvPr id="0" name=""/>
        <dsp:cNvSpPr/>
      </dsp:nvSpPr>
      <dsp:spPr>
        <a:xfrm>
          <a:off x="503091" y="2898961"/>
          <a:ext cx="743591" cy="7435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E0ABB1-8F1E-43E7-8F52-A04674A3A597}">
      <dsp:nvSpPr>
        <dsp:cNvPr id="0" name=""/>
        <dsp:cNvSpPr/>
      </dsp:nvSpPr>
      <dsp:spPr>
        <a:xfrm>
          <a:off x="448618" y="3865345"/>
          <a:ext cx="11080068" cy="5948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2181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организация профессионально-общественной аккредитации профессиональных образовательных программ</a:t>
          </a:r>
        </a:p>
      </dsp:txBody>
      <dsp:txXfrm>
        <a:off x="448618" y="3865345"/>
        <a:ext cx="11080068" cy="594873"/>
      </dsp:txXfrm>
    </dsp:sp>
    <dsp:sp modelId="{C1EA0DCD-B58D-4802-8A0B-B38A4A33BB23}">
      <dsp:nvSpPr>
        <dsp:cNvPr id="0" name=""/>
        <dsp:cNvSpPr/>
      </dsp:nvSpPr>
      <dsp:spPr>
        <a:xfrm>
          <a:off x="76822" y="3790985"/>
          <a:ext cx="743591" cy="7435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9EC26A-D7B0-4957-9D34-1C2F07609AA8}">
      <dsp:nvSpPr>
        <dsp:cNvPr id="0" name=""/>
        <dsp:cNvSpPr/>
      </dsp:nvSpPr>
      <dsp:spPr>
        <a:xfrm>
          <a:off x="-4477169" y="-686595"/>
          <a:ext cx="5333631" cy="5333631"/>
        </a:xfrm>
        <a:prstGeom prst="blockArc">
          <a:avLst>
            <a:gd name="adj1" fmla="val 18900000"/>
            <a:gd name="adj2" fmla="val 2700000"/>
            <a:gd name="adj3" fmla="val 40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9F33A4-1A7F-462E-9EA9-C19020AFE5BA}">
      <dsp:nvSpPr>
        <dsp:cNvPr id="0" name=""/>
        <dsp:cNvSpPr/>
      </dsp:nvSpPr>
      <dsp:spPr>
        <a:xfrm>
          <a:off x="448632" y="304478"/>
          <a:ext cx="11372583" cy="609274"/>
        </a:xfrm>
        <a:prstGeom prst="rect">
          <a:avLst/>
        </a:prstGeom>
        <a:noFill/>
        <a:ln>
          <a:solidFill>
            <a:schemeClr val="tx2">
              <a:lumMod val="75000"/>
            </a:schemeClr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3611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rgbClr val="002060"/>
              </a:solidFill>
            </a:rPr>
            <a:t>необходимо задействовать источники роста – </a:t>
          </a:r>
          <a:r>
            <a:rPr lang="ru-RU" sz="1800" b="1" kern="1200" dirty="0">
              <a:solidFill>
                <a:srgbClr val="002060"/>
              </a:solidFill>
            </a:rPr>
            <a:t>увеличить производительность труда на новой</a:t>
          </a:r>
          <a:r>
            <a:rPr lang="ru-RU" sz="1800" kern="1200" dirty="0">
              <a:solidFill>
                <a:srgbClr val="002060"/>
              </a:solidFill>
            </a:rPr>
            <a:t> технологической, управленческой и </a:t>
          </a:r>
          <a:r>
            <a:rPr lang="ru-RU" sz="1800" b="1" kern="1200" dirty="0">
              <a:solidFill>
                <a:srgbClr val="002060"/>
              </a:solidFill>
            </a:rPr>
            <a:t>кадровой основе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448632" y="304478"/>
        <a:ext cx="11372583" cy="609274"/>
      </dsp:txXfrm>
    </dsp:sp>
    <dsp:sp modelId="{1098D2D5-EBD0-41C5-83A9-9F85A03EAE40}">
      <dsp:nvSpPr>
        <dsp:cNvPr id="0" name=""/>
        <dsp:cNvSpPr/>
      </dsp:nvSpPr>
      <dsp:spPr>
        <a:xfrm>
          <a:off x="67836" y="228319"/>
          <a:ext cx="761592" cy="7615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CC54F5-16C3-4C59-A77C-7A032DC64E84}">
      <dsp:nvSpPr>
        <dsp:cNvPr id="0" name=""/>
        <dsp:cNvSpPr/>
      </dsp:nvSpPr>
      <dsp:spPr>
        <a:xfrm>
          <a:off x="797943" y="1218548"/>
          <a:ext cx="11023272" cy="6092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3611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>
              <a:solidFill>
                <a:srgbClr val="002060"/>
              </a:solidFill>
            </a:rPr>
            <a:t>Нам необходимо серьёзно </a:t>
          </a:r>
          <a:r>
            <a:rPr lang="ru-RU" sz="1800" b="1" kern="1200">
              <a:solidFill>
                <a:srgbClr val="002060"/>
              </a:solidFill>
            </a:rPr>
            <a:t>обновить структуру занятости</a:t>
          </a:r>
          <a:r>
            <a:rPr lang="ru-RU" sz="1800" kern="1200">
              <a:solidFill>
                <a:srgbClr val="002060"/>
              </a:solidFill>
            </a:rPr>
            <a:t>,… </a:t>
          </a:r>
          <a:r>
            <a:rPr lang="ru-RU" sz="1800" b="1" kern="1200">
              <a:solidFill>
                <a:srgbClr val="002060"/>
              </a:solidFill>
            </a:rPr>
            <a:t>создать современные, достойно оплачиваемые рабочие места</a:t>
          </a:r>
          <a:endParaRPr lang="ru-RU" sz="1800" kern="1200"/>
        </a:p>
      </dsp:txBody>
      <dsp:txXfrm>
        <a:off x="797943" y="1218548"/>
        <a:ext cx="11023272" cy="609274"/>
      </dsp:txXfrm>
    </dsp:sp>
    <dsp:sp modelId="{DBBE02A6-15A0-4CD6-BEA6-297EDF9211EB}">
      <dsp:nvSpPr>
        <dsp:cNvPr id="0" name=""/>
        <dsp:cNvSpPr/>
      </dsp:nvSpPr>
      <dsp:spPr>
        <a:xfrm>
          <a:off x="417147" y="1142388"/>
          <a:ext cx="761592" cy="7615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7BDE3C-93CE-446A-BEAC-5500F8296B83}">
      <dsp:nvSpPr>
        <dsp:cNvPr id="0" name=""/>
        <dsp:cNvSpPr/>
      </dsp:nvSpPr>
      <dsp:spPr>
        <a:xfrm>
          <a:off x="797943" y="2132617"/>
          <a:ext cx="11023272" cy="6092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3611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rgbClr val="002060"/>
              </a:solidFill>
            </a:rPr>
            <a:t>нужно обеспечить </a:t>
          </a:r>
          <a:r>
            <a:rPr lang="ru-RU" sz="1800" b="1" kern="1200" dirty="0">
              <a:solidFill>
                <a:srgbClr val="002060"/>
              </a:solidFill>
            </a:rPr>
            <a:t>продвижение современных профессиональных кадров</a:t>
          </a:r>
          <a:r>
            <a:rPr lang="ru-RU" sz="1800" kern="1200" dirty="0">
              <a:solidFill>
                <a:srgbClr val="002060"/>
              </a:solidFill>
            </a:rPr>
            <a:t> во всех сферах</a:t>
          </a:r>
        </a:p>
      </dsp:txBody>
      <dsp:txXfrm>
        <a:off x="797943" y="2132617"/>
        <a:ext cx="11023272" cy="609274"/>
      </dsp:txXfrm>
    </dsp:sp>
    <dsp:sp modelId="{C84EB552-5AD1-42D2-A103-430148BE9529}">
      <dsp:nvSpPr>
        <dsp:cNvPr id="0" name=""/>
        <dsp:cNvSpPr/>
      </dsp:nvSpPr>
      <dsp:spPr>
        <a:xfrm>
          <a:off x="417147" y="2056458"/>
          <a:ext cx="761592" cy="7615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5FA3EF-E7B8-42EE-AB84-AD509101AB38}">
      <dsp:nvSpPr>
        <dsp:cNvPr id="0" name=""/>
        <dsp:cNvSpPr/>
      </dsp:nvSpPr>
      <dsp:spPr>
        <a:xfrm>
          <a:off x="448632" y="3046687"/>
          <a:ext cx="11372583" cy="6092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3611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rgbClr val="002060"/>
              </a:solidFill>
            </a:rPr>
            <a:t>Нужно </a:t>
          </a:r>
          <a:r>
            <a:rPr lang="ru-RU" sz="1800" b="1" kern="1200" dirty="0">
              <a:solidFill>
                <a:srgbClr val="002060"/>
              </a:solidFill>
            </a:rPr>
            <a:t>обеспечить предоставление практически всех госуслуг </a:t>
          </a:r>
          <a:r>
            <a:rPr lang="ru-RU" sz="1800" kern="1200" dirty="0">
              <a:solidFill>
                <a:srgbClr val="002060"/>
              </a:solidFill>
            </a:rPr>
            <a:t>в режиме реального времени, </a:t>
          </a:r>
          <a:r>
            <a:rPr lang="ru-RU" sz="1800" b="1" kern="1200" dirty="0">
              <a:solidFill>
                <a:srgbClr val="002060"/>
              </a:solidFill>
            </a:rPr>
            <a:t>с помощью дистанционных сервисов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448632" y="3046687"/>
        <a:ext cx="11372583" cy="609274"/>
      </dsp:txXfrm>
    </dsp:sp>
    <dsp:sp modelId="{74F2CFED-DE66-4004-BE61-4142E1329DB1}">
      <dsp:nvSpPr>
        <dsp:cNvPr id="0" name=""/>
        <dsp:cNvSpPr/>
      </dsp:nvSpPr>
      <dsp:spPr>
        <a:xfrm>
          <a:off x="67836" y="2970528"/>
          <a:ext cx="761592" cy="7615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9F1DD4-8DFF-43AD-9595-85810C516293}">
      <dsp:nvSpPr>
        <dsp:cNvPr id="0" name=""/>
        <dsp:cNvSpPr/>
      </dsp:nvSpPr>
      <dsp:spPr>
        <a:xfrm rot="10800000">
          <a:off x="1761486" y="0"/>
          <a:ext cx="8358089" cy="902396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3925" tIns="156210" rIns="291592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100" b="1" kern="1200" dirty="0">
              <a:solidFill>
                <a:srgbClr val="002060"/>
              </a:solidFill>
            </a:rPr>
            <a:t>Из Послания Президента РФ:</a:t>
          </a:r>
          <a:endParaRPr lang="ru-RU" sz="4100" kern="1200" dirty="0">
            <a:solidFill>
              <a:srgbClr val="002060"/>
            </a:solidFill>
          </a:endParaRPr>
        </a:p>
      </dsp:txBody>
      <dsp:txXfrm rot="10800000">
        <a:off x="1987085" y="0"/>
        <a:ext cx="8132490" cy="902396"/>
      </dsp:txXfrm>
    </dsp:sp>
    <dsp:sp modelId="{A9CE79EF-819E-47F4-B246-C657DF383C05}">
      <dsp:nvSpPr>
        <dsp:cNvPr id="0" name=""/>
        <dsp:cNvSpPr/>
      </dsp:nvSpPr>
      <dsp:spPr>
        <a:xfrm>
          <a:off x="540062" y="0"/>
          <a:ext cx="1188114" cy="1188114"/>
        </a:xfrm>
        <a:prstGeom prst="ellipse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9EC26A-D7B0-4957-9D34-1C2F07609AA8}">
      <dsp:nvSpPr>
        <dsp:cNvPr id="0" name=""/>
        <dsp:cNvSpPr/>
      </dsp:nvSpPr>
      <dsp:spPr>
        <a:xfrm>
          <a:off x="-5948720" y="-910898"/>
          <a:ext cx="7086320" cy="7086320"/>
        </a:xfrm>
        <a:prstGeom prst="blockArc">
          <a:avLst>
            <a:gd name="adj1" fmla="val 18900000"/>
            <a:gd name="adj2" fmla="val 2700000"/>
            <a:gd name="adj3" fmla="val 30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C46D21-9639-478F-B9C8-F76FCC1B9BBB}">
      <dsp:nvSpPr>
        <dsp:cNvPr id="0" name=""/>
        <dsp:cNvSpPr/>
      </dsp:nvSpPr>
      <dsp:spPr>
        <a:xfrm>
          <a:off x="369306" y="239325"/>
          <a:ext cx="11435179" cy="4784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76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/>
            <a:t>Обеспечение поэтапной замены устаревших квалификационных характеристик на профессиональные стандарты и квалификации</a:t>
          </a:r>
        </a:p>
      </dsp:txBody>
      <dsp:txXfrm>
        <a:off x="369306" y="239325"/>
        <a:ext cx="11435179" cy="478439"/>
      </dsp:txXfrm>
    </dsp:sp>
    <dsp:sp modelId="{B4A5588F-6193-4E20-803C-CB5B7865C22F}">
      <dsp:nvSpPr>
        <dsp:cNvPr id="0" name=""/>
        <dsp:cNvSpPr/>
      </dsp:nvSpPr>
      <dsp:spPr>
        <a:xfrm>
          <a:off x="70281" y="179520"/>
          <a:ext cx="598049" cy="5980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2C22E2-2B6C-4215-B91F-F6403FF30492}">
      <dsp:nvSpPr>
        <dsp:cNvPr id="0" name=""/>
        <dsp:cNvSpPr/>
      </dsp:nvSpPr>
      <dsp:spPr>
        <a:xfrm>
          <a:off x="802576" y="957406"/>
          <a:ext cx="11001908" cy="4784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76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/>
            <a:t>Стимулирование работодателей к повышению эффективности рабочих мест, в том числе путем управления качеством трудового потенциала работников</a:t>
          </a:r>
        </a:p>
      </dsp:txBody>
      <dsp:txXfrm>
        <a:off x="802576" y="957406"/>
        <a:ext cx="11001908" cy="478439"/>
      </dsp:txXfrm>
    </dsp:sp>
    <dsp:sp modelId="{C487CB32-69B6-4F3A-BAE5-5828852C7BA1}">
      <dsp:nvSpPr>
        <dsp:cNvPr id="0" name=""/>
        <dsp:cNvSpPr/>
      </dsp:nvSpPr>
      <dsp:spPr>
        <a:xfrm>
          <a:off x="503551" y="897601"/>
          <a:ext cx="598049" cy="5980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A31826-5C1E-4BD7-A3E4-39761E62416A}">
      <dsp:nvSpPr>
        <dsp:cNvPr id="0" name=""/>
        <dsp:cNvSpPr/>
      </dsp:nvSpPr>
      <dsp:spPr>
        <a:xfrm>
          <a:off x="1040006" y="1674960"/>
          <a:ext cx="10764478" cy="4784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76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latin typeface="Calibri"/>
              <a:ea typeface="+mn-ea"/>
              <a:cs typeface="+mn-cs"/>
            </a:rPr>
            <a:t>Создание общего механизма оценки квалификации кадров, основанного на принципах независимости, прозрачности, сопоставимости квалификаций и доступности</a:t>
          </a:r>
          <a:endParaRPr lang="ru-RU" sz="1400" b="0" kern="1200" dirty="0"/>
        </a:p>
      </dsp:txBody>
      <dsp:txXfrm>
        <a:off x="1040006" y="1674960"/>
        <a:ext cx="10764478" cy="478439"/>
      </dsp:txXfrm>
    </dsp:sp>
    <dsp:sp modelId="{471EB6C1-A486-4E68-A4AB-1EC7FF772311}">
      <dsp:nvSpPr>
        <dsp:cNvPr id="0" name=""/>
        <dsp:cNvSpPr/>
      </dsp:nvSpPr>
      <dsp:spPr>
        <a:xfrm>
          <a:off x="740981" y="1615155"/>
          <a:ext cx="598049" cy="5980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A2445C-9BC4-4C76-A54F-13CDF45EBE86}">
      <dsp:nvSpPr>
        <dsp:cNvPr id="0" name=""/>
        <dsp:cNvSpPr/>
      </dsp:nvSpPr>
      <dsp:spPr>
        <a:xfrm>
          <a:off x="1115815" y="2393042"/>
          <a:ext cx="10688669" cy="4784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76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>
              <a:latin typeface="Calibri"/>
              <a:ea typeface="+mn-ea"/>
              <a:cs typeface="+mn-cs"/>
            </a:rPr>
            <a:t>Повышение ответственности системы профессиональной подготовки кадров за соответствие требованиям рынка труда</a:t>
          </a:r>
          <a:endParaRPr lang="ru-RU" sz="1400" b="0" kern="1200" dirty="0">
            <a:latin typeface="Calibri"/>
            <a:ea typeface="+mn-ea"/>
            <a:cs typeface="+mn-cs"/>
          </a:endParaRPr>
        </a:p>
      </dsp:txBody>
      <dsp:txXfrm>
        <a:off x="1115815" y="2393042"/>
        <a:ext cx="10688669" cy="478439"/>
      </dsp:txXfrm>
    </dsp:sp>
    <dsp:sp modelId="{425D781C-1189-4772-BEB3-D6F6A4FA5BE2}">
      <dsp:nvSpPr>
        <dsp:cNvPr id="0" name=""/>
        <dsp:cNvSpPr/>
      </dsp:nvSpPr>
      <dsp:spPr>
        <a:xfrm>
          <a:off x="816790" y="2333237"/>
          <a:ext cx="598049" cy="5980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19FB2C-694C-4A36-B13C-EE1228156FF8}">
      <dsp:nvSpPr>
        <dsp:cNvPr id="0" name=""/>
        <dsp:cNvSpPr/>
      </dsp:nvSpPr>
      <dsp:spPr>
        <a:xfrm>
          <a:off x="1040006" y="3111123"/>
          <a:ext cx="10764478" cy="4784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76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latin typeface="Calibri"/>
              <a:ea typeface="+mn-ea"/>
              <a:cs typeface="+mn-cs"/>
            </a:rPr>
            <a:t>Внедрение квалификационного лифта, повышение вертикальной и горизонтальной мобильности на рынке квалификаций </a:t>
          </a:r>
        </a:p>
      </dsp:txBody>
      <dsp:txXfrm>
        <a:off x="1040006" y="3111123"/>
        <a:ext cx="10764478" cy="478439"/>
      </dsp:txXfrm>
    </dsp:sp>
    <dsp:sp modelId="{F5E95BF9-802A-405D-BF99-E3CD11EDB6B5}">
      <dsp:nvSpPr>
        <dsp:cNvPr id="0" name=""/>
        <dsp:cNvSpPr/>
      </dsp:nvSpPr>
      <dsp:spPr>
        <a:xfrm>
          <a:off x="740981" y="3051318"/>
          <a:ext cx="598049" cy="5980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5EA16B-7283-4235-AFC1-D1CF250532D9}">
      <dsp:nvSpPr>
        <dsp:cNvPr id="0" name=""/>
        <dsp:cNvSpPr/>
      </dsp:nvSpPr>
      <dsp:spPr>
        <a:xfrm>
          <a:off x="802576" y="3828677"/>
          <a:ext cx="11001908" cy="4784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76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>
              <a:latin typeface="Calibri"/>
              <a:ea typeface="+mn-ea"/>
              <a:cs typeface="+mn-cs"/>
            </a:rPr>
            <a:t>Обновление профессиональных стандартов и квалификаций с учетом применения общепрофессиональных компетенций, включая цифровые</a:t>
          </a:r>
          <a:endParaRPr lang="ru-RU" sz="1400" b="0" kern="1200" dirty="0">
            <a:latin typeface="Calibri"/>
            <a:ea typeface="+mn-ea"/>
            <a:cs typeface="+mn-cs"/>
          </a:endParaRPr>
        </a:p>
      </dsp:txBody>
      <dsp:txXfrm>
        <a:off x="802576" y="3828677"/>
        <a:ext cx="11001908" cy="478439"/>
      </dsp:txXfrm>
    </dsp:sp>
    <dsp:sp modelId="{55C5920A-48E4-4853-86A6-76219A128BEF}">
      <dsp:nvSpPr>
        <dsp:cNvPr id="0" name=""/>
        <dsp:cNvSpPr/>
      </dsp:nvSpPr>
      <dsp:spPr>
        <a:xfrm>
          <a:off x="503551" y="3768872"/>
          <a:ext cx="598049" cy="5980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6CE399-63D5-4492-BA63-C41D14BE775E}">
      <dsp:nvSpPr>
        <dsp:cNvPr id="0" name=""/>
        <dsp:cNvSpPr/>
      </dsp:nvSpPr>
      <dsp:spPr>
        <a:xfrm>
          <a:off x="369306" y="4546758"/>
          <a:ext cx="11435179" cy="4784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76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/>
            <a:t>Перевод большинства услуг в рамках Национальной системы квалификаций в цифровой формат</a:t>
          </a:r>
          <a:endParaRPr lang="ru-RU" sz="1400" kern="1200"/>
        </a:p>
      </dsp:txBody>
      <dsp:txXfrm>
        <a:off x="369306" y="4546758"/>
        <a:ext cx="11435179" cy="478439"/>
      </dsp:txXfrm>
    </dsp:sp>
    <dsp:sp modelId="{DFEF3796-0DB0-4D9C-9AA3-D7264E2A32AA}">
      <dsp:nvSpPr>
        <dsp:cNvPr id="0" name=""/>
        <dsp:cNvSpPr/>
      </dsp:nvSpPr>
      <dsp:spPr>
        <a:xfrm>
          <a:off x="70281" y="4486953"/>
          <a:ext cx="598049" cy="5980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A6E0A-E429-41B2-AD73-4A4247571F8E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EA9932-1F30-41FE-A89E-E3F5BDC5F9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678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354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67747" algn="l" defTabSz="11354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35490" algn="l" defTabSz="11354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703240" algn="l" defTabSz="11354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270986" algn="l" defTabSz="11354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838733" algn="l" defTabSz="11354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06478" algn="l" defTabSz="11354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3974225" algn="l" defTabSz="11354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41971" algn="l" defTabSz="11354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05738-9D5B-4AF5-82CC-F04C9A04A43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443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05738-9D5B-4AF5-82CC-F04C9A04A43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443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05738-9D5B-4AF5-82CC-F04C9A04A43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443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DBC1AE-43F0-4BC2-84C9-A1B04A194D86}" type="slidenum">
              <a:rPr lang="ru-RU" altLang="ru-RU" smtClean="0"/>
              <a:pPr>
                <a:defRPr/>
              </a:pPr>
              <a:t>5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30103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05738-9D5B-4AF5-82CC-F04C9A04A43D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443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46307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A9932-1F30-41FE-A89E-E3F5BDC5F96C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653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045" y="2130924"/>
            <a:ext cx="10359152" cy="147036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086" y="3887100"/>
            <a:ext cx="8531067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67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35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03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70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38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06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7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41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09B0A-44F8-4FCC-9F5B-B9993AEB23DA}" type="datetime1">
              <a:rPr lang="ru-RU" smtClean="0"/>
              <a:t>05.06.2018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8292F-54E7-406D-B81D-D645E80A486A}" type="datetime1">
              <a:rPr lang="ru-RU" smtClean="0"/>
              <a:t>05.06.2018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5750" y="274708"/>
            <a:ext cx="2742128" cy="58528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362" y="274708"/>
            <a:ext cx="8023265" cy="58528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EE4AA-2A04-4386-80DC-D66CB2036980}" type="datetime1">
              <a:rPr lang="ru-RU" smtClean="0"/>
              <a:t>05.06.2018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914044" y="2130920"/>
            <a:ext cx="10359152" cy="1470366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086" y="3887100"/>
            <a:ext cx="8531067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2AD2E-F127-4636-AD43-E8FD9CC76E79}" type="datetime1">
              <a:rPr lang="ru-RU" altLang="ru-RU" smtClean="0"/>
              <a:t>05.06.2018</a:t>
            </a:fld>
            <a:endParaRPr lang="ru-RU" alt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344396" y="6494378"/>
            <a:ext cx="2842842" cy="36521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62C8E-5E33-4DD9-A166-3C8BB95DF7C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98241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657F8-83AD-41AF-BAFD-1BB5E35B294A}" type="datetime1">
              <a:rPr lang="ru-RU" altLang="ru-RU" smtClean="0"/>
              <a:t>05.06.2018</a:t>
            </a:fld>
            <a:endParaRPr lang="ru-RU" alt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344396" y="6549691"/>
            <a:ext cx="2842842" cy="36521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73DEF-B717-4345-BB42-9F861A3BDD5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29525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962708" y="4407922"/>
            <a:ext cx="10359152" cy="136239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708" y="2907386"/>
            <a:ext cx="10359152" cy="150053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143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BCDEB-A121-4BDB-B1EA-453C91C726AB}" type="datetime1">
              <a:rPr lang="ru-RU" altLang="ru-RU" smtClean="0"/>
              <a:t>05.06.2018</a:t>
            </a:fld>
            <a:endParaRPr lang="ru-RU" alt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CFE63-3D37-4432-BABF-3FECB41D619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208944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362" y="1600572"/>
            <a:ext cx="5382697" cy="4527011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5180" y="1600572"/>
            <a:ext cx="5382697" cy="4527011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ADED1-F72A-4766-960B-80C10CBE37FB}" type="datetime1">
              <a:rPr lang="ru-RU" altLang="ru-RU" smtClean="0"/>
              <a:t>05.06.2018</a:t>
            </a:fld>
            <a:endParaRPr lang="ru-RU" alt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20C74-EFAC-4C2D-BE7D-64A400967B5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42998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362" y="1535469"/>
            <a:ext cx="5384812" cy="6399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80" indent="0">
              <a:buNone/>
              <a:defRPr sz="1700" b="1"/>
            </a:lvl3pPr>
            <a:lvl4pPr marL="1371569" indent="0">
              <a:buNone/>
              <a:defRPr sz="1600" b="1"/>
            </a:lvl4pPr>
            <a:lvl5pPr marL="1828760" indent="0">
              <a:buNone/>
              <a:defRPr sz="1600" b="1"/>
            </a:lvl5pPr>
            <a:lvl6pPr marL="2285949" indent="0">
              <a:buNone/>
              <a:defRPr sz="1600" b="1"/>
            </a:lvl6pPr>
            <a:lvl7pPr marL="2743140" indent="0">
              <a:buNone/>
              <a:defRPr sz="1600" b="1"/>
            </a:lvl7pPr>
            <a:lvl8pPr marL="3200329" indent="0">
              <a:buNone/>
              <a:defRPr sz="1600" b="1"/>
            </a:lvl8pPr>
            <a:lvl9pPr marL="365752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362" y="2175379"/>
            <a:ext cx="5384812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0948" y="1535469"/>
            <a:ext cx="5386929" cy="6399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80" indent="0">
              <a:buNone/>
              <a:defRPr sz="1700" b="1"/>
            </a:lvl3pPr>
            <a:lvl4pPr marL="1371569" indent="0">
              <a:buNone/>
              <a:defRPr sz="1600" b="1"/>
            </a:lvl4pPr>
            <a:lvl5pPr marL="1828760" indent="0">
              <a:buNone/>
              <a:defRPr sz="1600" b="1"/>
            </a:lvl5pPr>
            <a:lvl6pPr marL="2285949" indent="0">
              <a:buNone/>
              <a:defRPr sz="1600" b="1"/>
            </a:lvl6pPr>
            <a:lvl7pPr marL="2743140" indent="0">
              <a:buNone/>
              <a:defRPr sz="1600" b="1"/>
            </a:lvl7pPr>
            <a:lvl8pPr marL="3200329" indent="0">
              <a:buNone/>
              <a:defRPr sz="1600" b="1"/>
            </a:lvl8pPr>
            <a:lvl9pPr marL="365752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0948" y="2175379"/>
            <a:ext cx="5386929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6A682-C6DB-4168-928A-B74F66F928AC}" type="datetime1">
              <a:rPr lang="ru-RU" altLang="ru-RU" smtClean="0"/>
              <a:t>05.06.2018</a:t>
            </a:fld>
            <a:endParaRPr lang="ru-RU" alt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0ACBE-275E-4702-8F9C-6D996A0F1CF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73434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7828D-20EB-4DA6-A59A-83C896148395}" type="datetime1">
              <a:rPr lang="ru-RU" altLang="ru-RU" smtClean="0"/>
              <a:t>05.06.2018</a:t>
            </a:fld>
            <a:endParaRPr lang="ru-RU" alt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4613E-1CDE-4C61-B533-31D78C58BC4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587832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8D3B4-7192-4529-92FB-94763D40DD00}" type="datetime1">
              <a:rPr lang="ru-RU" altLang="ru-RU" smtClean="0"/>
              <a:t>05.06.2018</a:t>
            </a:fld>
            <a:endParaRPr lang="ru-RU" alt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344396" y="6540428"/>
            <a:ext cx="2842842" cy="36521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EB63E-DC68-42FB-9ECA-8AF6C9A29FA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359276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09363" y="273113"/>
            <a:ext cx="4009517" cy="116231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4873" y="273115"/>
            <a:ext cx="6813004" cy="5854468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363" y="1435435"/>
            <a:ext cx="4009517" cy="4692149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80" indent="0">
              <a:buNone/>
              <a:defRPr sz="1000"/>
            </a:lvl3pPr>
            <a:lvl4pPr marL="1371569" indent="0">
              <a:buNone/>
              <a:defRPr sz="900"/>
            </a:lvl4pPr>
            <a:lvl5pPr marL="1828760" indent="0">
              <a:buNone/>
              <a:defRPr sz="900"/>
            </a:lvl5pPr>
            <a:lvl6pPr marL="2285949" indent="0">
              <a:buNone/>
              <a:defRPr sz="900"/>
            </a:lvl6pPr>
            <a:lvl7pPr marL="2743140" indent="0">
              <a:buNone/>
              <a:defRPr sz="900"/>
            </a:lvl7pPr>
            <a:lvl8pPr marL="3200329" indent="0">
              <a:buNone/>
              <a:defRPr sz="900"/>
            </a:lvl8pPr>
            <a:lvl9pPr marL="365752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BFEF0-D37F-4C54-998F-EEF5F3F851DF}" type="datetime1">
              <a:rPr lang="ru-RU" altLang="ru-RU" smtClean="0"/>
              <a:t>05.06.2018</a:t>
            </a:fld>
            <a:endParaRPr lang="ru-RU" alt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7DE7E-47FD-43C6-9366-4C6303F6270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769496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CFA1-041A-48D6-9983-C352A66F1FB5}" type="datetime1">
              <a:rPr lang="ru-RU" smtClean="0"/>
              <a:t>05.06.2018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388785" y="4801712"/>
            <a:ext cx="7312343" cy="5668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785" y="612916"/>
            <a:ext cx="7312343" cy="411575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900"/>
            </a:lvl2pPr>
            <a:lvl3pPr marL="914380" indent="0">
              <a:buNone/>
              <a:defRPr sz="2400"/>
            </a:lvl3pPr>
            <a:lvl4pPr marL="1371569" indent="0">
              <a:buNone/>
              <a:defRPr sz="2000"/>
            </a:lvl4pPr>
            <a:lvl5pPr marL="1828760" indent="0">
              <a:buNone/>
              <a:defRPr sz="2000"/>
            </a:lvl5pPr>
            <a:lvl6pPr marL="2285949" indent="0">
              <a:buNone/>
              <a:defRPr sz="2000"/>
            </a:lvl6pPr>
            <a:lvl7pPr marL="2743140" indent="0">
              <a:buNone/>
              <a:defRPr sz="2000"/>
            </a:lvl7pPr>
            <a:lvl8pPr marL="3200329" indent="0">
              <a:buNone/>
              <a:defRPr sz="2000"/>
            </a:lvl8pPr>
            <a:lvl9pPr marL="365752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785" y="5368582"/>
            <a:ext cx="7312343" cy="805048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80" indent="0">
              <a:buNone/>
              <a:defRPr sz="1000"/>
            </a:lvl3pPr>
            <a:lvl4pPr marL="1371569" indent="0">
              <a:buNone/>
              <a:defRPr sz="900"/>
            </a:lvl4pPr>
            <a:lvl5pPr marL="1828760" indent="0">
              <a:buNone/>
              <a:defRPr sz="900"/>
            </a:lvl5pPr>
            <a:lvl6pPr marL="2285949" indent="0">
              <a:buNone/>
              <a:defRPr sz="900"/>
            </a:lvl6pPr>
            <a:lvl7pPr marL="2743140" indent="0">
              <a:buNone/>
              <a:defRPr sz="900"/>
            </a:lvl7pPr>
            <a:lvl8pPr marL="3200329" indent="0">
              <a:buNone/>
              <a:defRPr sz="900"/>
            </a:lvl8pPr>
            <a:lvl9pPr marL="365752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4E5DE-B8C5-4899-B122-577C00F36DD8}" type="datetime1">
              <a:rPr lang="ru-RU" altLang="ru-RU" smtClean="0"/>
              <a:t>05.06.2018</a:t>
            </a:fld>
            <a:endParaRPr lang="ru-RU" alt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3014B-3084-4717-ADA3-54164BE89BB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912362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51E57-10AF-4DD2-B868-B1B11B14F083}" type="datetime1">
              <a:rPr lang="ru-RU" altLang="ru-RU" smtClean="0"/>
              <a:t>05.06.2018</a:t>
            </a:fld>
            <a:endParaRPr lang="ru-RU" alt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49C7E-B07B-48AD-8D77-F181DCAF906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326988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5748" y="274704"/>
            <a:ext cx="2742128" cy="5852880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362" y="274704"/>
            <a:ext cx="8023265" cy="5852880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3A085-7BBC-4238-A14E-645D6AED1633}" type="datetime1">
              <a:rPr lang="ru-RU" altLang="ru-RU" smtClean="0"/>
              <a:t>05.06.2018</a:t>
            </a:fld>
            <a:endParaRPr lang="ru-RU" alt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775B3-F789-422B-BD42-9B75B912749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66725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5F56A-98E4-4F3E-8AD9-5E9068E3D2B2}" type="datetime1">
              <a:rPr lang="ru-RU" smtClean="0"/>
              <a:t>05.06.2018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>
          <a:xfrm>
            <a:off x="9344396" y="6540428"/>
            <a:ext cx="2842842" cy="36521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15CF5-4876-497E-BC03-A30982F69D38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139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708" y="4407926"/>
            <a:ext cx="10359152" cy="1362391"/>
          </a:xfrm>
        </p:spPr>
        <p:txBody>
          <a:bodyPr anchor="t"/>
          <a:lstStyle>
            <a:lvl1pPr algn="l">
              <a:defRPr sz="5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708" y="2907386"/>
            <a:ext cx="10359152" cy="1500535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6774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354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032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7098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83873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40647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97422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54197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6106A-96CD-4D08-9EAF-1428784FE8A8}" type="datetime1">
              <a:rPr lang="ru-RU" smtClean="0"/>
              <a:t>05.06.2018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364" y="1600575"/>
            <a:ext cx="5382697" cy="4527011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5182" y="1600575"/>
            <a:ext cx="5382697" cy="4527011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40688-575E-41D0-8A2D-F2B0B58BDDAA}" type="datetime1">
              <a:rPr lang="ru-RU" smtClean="0"/>
              <a:t>05.06.2018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367" y="1535469"/>
            <a:ext cx="5384814" cy="639910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67747" indent="0">
              <a:buNone/>
              <a:defRPr sz="2500" b="1"/>
            </a:lvl2pPr>
            <a:lvl3pPr marL="1135490" indent="0">
              <a:buNone/>
              <a:defRPr sz="2200" b="1"/>
            </a:lvl3pPr>
            <a:lvl4pPr marL="1703240" indent="0">
              <a:buNone/>
              <a:defRPr sz="2000" b="1"/>
            </a:lvl4pPr>
            <a:lvl5pPr marL="2270986" indent="0">
              <a:buNone/>
              <a:defRPr sz="2000" b="1"/>
            </a:lvl5pPr>
            <a:lvl6pPr marL="2838733" indent="0">
              <a:buNone/>
              <a:defRPr sz="2000" b="1"/>
            </a:lvl6pPr>
            <a:lvl7pPr marL="3406478" indent="0">
              <a:buNone/>
              <a:defRPr sz="2000" b="1"/>
            </a:lvl7pPr>
            <a:lvl8pPr marL="3974225" indent="0">
              <a:buNone/>
              <a:defRPr sz="2000" b="1"/>
            </a:lvl8pPr>
            <a:lvl9pPr marL="4541971" indent="0">
              <a:buNone/>
              <a:defRPr sz="20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367" y="2175379"/>
            <a:ext cx="5384814" cy="3952203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0948" y="1535469"/>
            <a:ext cx="5386929" cy="639910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67747" indent="0">
              <a:buNone/>
              <a:defRPr sz="2500" b="1"/>
            </a:lvl2pPr>
            <a:lvl3pPr marL="1135490" indent="0">
              <a:buNone/>
              <a:defRPr sz="2200" b="1"/>
            </a:lvl3pPr>
            <a:lvl4pPr marL="1703240" indent="0">
              <a:buNone/>
              <a:defRPr sz="2000" b="1"/>
            </a:lvl4pPr>
            <a:lvl5pPr marL="2270986" indent="0">
              <a:buNone/>
              <a:defRPr sz="2000" b="1"/>
            </a:lvl5pPr>
            <a:lvl6pPr marL="2838733" indent="0">
              <a:buNone/>
              <a:defRPr sz="2000" b="1"/>
            </a:lvl6pPr>
            <a:lvl7pPr marL="3406478" indent="0">
              <a:buNone/>
              <a:defRPr sz="2000" b="1"/>
            </a:lvl7pPr>
            <a:lvl8pPr marL="3974225" indent="0">
              <a:buNone/>
              <a:defRPr sz="2000" b="1"/>
            </a:lvl8pPr>
            <a:lvl9pPr marL="4541971" indent="0">
              <a:buNone/>
              <a:defRPr sz="20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0948" y="2175379"/>
            <a:ext cx="5386929" cy="3952203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D3F0-B077-4294-A8D7-667662D65BE0}" type="datetime1">
              <a:rPr lang="ru-RU" smtClean="0"/>
              <a:t>05.06.2018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D2014-7B51-42AF-A701-FDB352EBCCE1}" type="datetime1">
              <a:rPr lang="ru-RU" smtClean="0"/>
              <a:t>05.06.2018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68A7A-A1ED-401A-981E-3B6BFC870EB3}" type="datetime1">
              <a:rPr lang="ru-RU" smtClean="0"/>
              <a:t>05.06.2018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369" y="273113"/>
            <a:ext cx="4009517" cy="1162319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4874" y="273115"/>
            <a:ext cx="6813004" cy="5854468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369" y="1435438"/>
            <a:ext cx="4009517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67747" indent="0">
              <a:buNone/>
              <a:defRPr sz="1500"/>
            </a:lvl2pPr>
            <a:lvl3pPr marL="1135490" indent="0">
              <a:buNone/>
              <a:defRPr sz="1200"/>
            </a:lvl3pPr>
            <a:lvl4pPr marL="1703240" indent="0">
              <a:buNone/>
              <a:defRPr sz="1100"/>
            </a:lvl4pPr>
            <a:lvl5pPr marL="2270986" indent="0">
              <a:buNone/>
              <a:defRPr sz="1100"/>
            </a:lvl5pPr>
            <a:lvl6pPr marL="2838733" indent="0">
              <a:buNone/>
              <a:defRPr sz="1100"/>
            </a:lvl6pPr>
            <a:lvl7pPr marL="3406478" indent="0">
              <a:buNone/>
              <a:defRPr sz="1100"/>
            </a:lvl7pPr>
            <a:lvl8pPr marL="3974225" indent="0">
              <a:buNone/>
              <a:defRPr sz="1100"/>
            </a:lvl8pPr>
            <a:lvl9pPr marL="4541971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1C087-9967-474C-B29C-C342E8F87690}" type="datetime1">
              <a:rPr lang="ru-RU" smtClean="0"/>
              <a:t>05.06.2018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789" y="4801712"/>
            <a:ext cx="7312343" cy="566869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789" y="612916"/>
            <a:ext cx="7312343" cy="4115753"/>
          </a:xfrm>
        </p:spPr>
        <p:txBody>
          <a:bodyPr/>
          <a:lstStyle>
            <a:lvl1pPr marL="0" indent="0">
              <a:buNone/>
              <a:defRPr sz="4000"/>
            </a:lvl1pPr>
            <a:lvl2pPr marL="567747" indent="0">
              <a:buNone/>
              <a:defRPr sz="3500"/>
            </a:lvl2pPr>
            <a:lvl3pPr marL="1135490" indent="0">
              <a:buNone/>
              <a:defRPr sz="3000"/>
            </a:lvl3pPr>
            <a:lvl4pPr marL="1703240" indent="0">
              <a:buNone/>
              <a:defRPr sz="2500"/>
            </a:lvl4pPr>
            <a:lvl5pPr marL="2270986" indent="0">
              <a:buNone/>
              <a:defRPr sz="2500"/>
            </a:lvl5pPr>
            <a:lvl6pPr marL="2838733" indent="0">
              <a:buNone/>
              <a:defRPr sz="2500"/>
            </a:lvl6pPr>
            <a:lvl7pPr marL="3406478" indent="0">
              <a:buNone/>
              <a:defRPr sz="2500"/>
            </a:lvl7pPr>
            <a:lvl8pPr marL="3974225" indent="0">
              <a:buNone/>
              <a:defRPr sz="2500"/>
            </a:lvl8pPr>
            <a:lvl9pPr marL="4541971" indent="0">
              <a:buNone/>
              <a:defRPr sz="2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789" y="5368582"/>
            <a:ext cx="7312343" cy="805048"/>
          </a:xfrm>
        </p:spPr>
        <p:txBody>
          <a:bodyPr/>
          <a:lstStyle>
            <a:lvl1pPr marL="0" indent="0">
              <a:buNone/>
              <a:defRPr sz="1700"/>
            </a:lvl1pPr>
            <a:lvl2pPr marL="567747" indent="0">
              <a:buNone/>
              <a:defRPr sz="1500"/>
            </a:lvl2pPr>
            <a:lvl3pPr marL="1135490" indent="0">
              <a:buNone/>
              <a:defRPr sz="1200"/>
            </a:lvl3pPr>
            <a:lvl4pPr marL="1703240" indent="0">
              <a:buNone/>
              <a:defRPr sz="1100"/>
            </a:lvl4pPr>
            <a:lvl5pPr marL="2270986" indent="0">
              <a:buNone/>
              <a:defRPr sz="1100"/>
            </a:lvl5pPr>
            <a:lvl6pPr marL="2838733" indent="0">
              <a:buNone/>
              <a:defRPr sz="1100"/>
            </a:lvl6pPr>
            <a:lvl7pPr marL="3406478" indent="0">
              <a:buNone/>
              <a:defRPr sz="1100"/>
            </a:lvl7pPr>
            <a:lvl8pPr marL="3974225" indent="0">
              <a:buNone/>
              <a:defRPr sz="1100"/>
            </a:lvl8pPr>
            <a:lvl9pPr marL="4541971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4B6F8-07F0-451B-83AB-BBD42123F0E4}" type="datetime1">
              <a:rPr lang="ru-RU" smtClean="0"/>
              <a:t>05.06.2018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367" y="274701"/>
            <a:ext cx="10968515" cy="1143265"/>
          </a:xfrm>
          <a:prstGeom prst="rect">
            <a:avLst/>
          </a:prstGeom>
        </p:spPr>
        <p:txBody>
          <a:bodyPr vert="horz" lIns="113549" tIns="56775" rIns="113549" bIns="56775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367" y="1600575"/>
            <a:ext cx="10968515" cy="4527011"/>
          </a:xfrm>
          <a:prstGeom prst="rect">
            <a:avLst/>
          </a:prstGeom>
        </p:spPr>
        <p:txBody>
          <a:bodyPr vert="horz" lIns="113549" tIns="56775" rIns="113549" bIns="56775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362" y="6357827"/>
            <a:ext cx="2843689" cy="365210"/>
          </a:xfrm>
          <a:prstGeom prst="rect">
            <a:avLst/>
          </a:prstGeom>
        </p:spPr>
        <p:txBody>
          <a:bodyPr vert="horz" lIns="113549" tIns="56775" rIns="113549" bIns="56775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D4754-1178-43A1-916E-39EC4D9E7BA0}" type="datetime1">
              <a:rPr lang="ru-RU" smtClean="0"/>
              <a:t>05.06.2018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3979" y="6357827"/>
            <a:ext cx="3859292" cy="365210"/>
          </a:xfrm>
          <a:prstGeom prst="rect">
            <a:avLst/>
          </a:prstGeom>
        </p:spPr>
        <p:txBody>
          <a:bodyPr vert="horz" lIns="113549" tIns="56775" rIns="113549" bIns="56775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4187" y="6357827"/>
            <a:ext cx="2843689" cy="365210"/>
          </a:xfrm>
          <a:prstGeom prst="rect">
            <a:avLst/>
          </a:prstGeom>
        </p:spPr>
        <p:txBody>
          <a:bodyPr vert="horz" lIns="113549" tIns="56775" rIns="113549" bIns="56775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1135490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5810" indent="-425810" algn="l" defTabSz="113549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2590" indent="-354841" algn="l" defTabSz="1135490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19368" indent="-283874" algn="l" defTabSz="113549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87111" indent="-283874" algn="l" defTabSz="1135490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4859" indent="-283874" algn="l" defTabSz="1135490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22605" indent="-283874" algn="l" defTabSz="113549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690352" indent="-283874" algn="l" defTabSz="113549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258098" indent="-283874" algn="l" defTabSz="113549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25845" indent="-283874" algn="l" defTabSz="113549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3549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7747" algn="l" defTabSz="113549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35490" algn="l" defTabSz="113549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03240" algn="l" defTabSz="113549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70986" algn="l" defTabSz="113549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38733" algn="l" defTabSz="113549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06478" algn="l" defTabSz="113549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74225" algn="l" defTabSz="113549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41971" algn="l" defTabSz="113549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521" y="274701"/>
            <a:ext cx="10968197" cy="114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7" tIns="45719" rIns="91437" bIns="457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Образец заголовка</a:t>
            </a:r>
            <a:endParaRPr lang="ru-RU" altLang="ru-RU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521" y="1600571"/>
            <a:ext cx="10968197" cy="452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7" tIns="45719" rIns="91437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Образец текста</a:t>
            </a:r>
          </a:p>
          <a:p>
            <a:pPr lvl="1"/>
            <a:r>
              <a:rPr lang="en-US" altLang="ru-RU"/>
              <a:t>Второй уровень</a:t>
            </a:r>
          </a:p>
          <a:p>
            <a:pPr lvl="2"/>
            <a:r>
              <a:rPr lang="en-US" altLang="ru-RU"/>
              <a:t>Третий уровень</a:t>
            </a:r>
          </a:p>
          <a:p>
            <a:pPr lvl="3"/>
            <a:r>
              <a:rPr lang="en-US" altLang="ru-RU"/>
              <a:t>Четвертый уровень</a:t>
            </a:r>
          </a:p>
          <a:p>
            <a:pPr lvl="4"/>
            <a:r>
              <a:rPr lang="en-US" altLang="ru-RU"/>
              <a:t>Пятый уровень</a:t>
            </a:r>
            <a:endParaRPr lang="ru-RU" alt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1" y="6357823"/>
            <a:ext cx="2842843" cy="365210"/>
          </a:xfrm>
          <a:prstGeom prst="rect">
            <a:avLst/>
          </a:prstGeom>
        </p:spPr>
        <p:txBody>
          <a:bodyPr vert="horz" wrap="square" lIns="91437" tIns="45719" rIns="91437" bIns="45719" numCol="1" anchor="ctr" anchorCtr="0" compatLnSpc="1">
            <a:prstTxWarp prst="textNoShape">
              <a:avLst/>
            </a:prstTxWarp>
          </a:bodyPr>
          <a:lstStyle>
            <a:lvl1pPr defTabSz="457189" eaLnBrk="1" fontAlgn="base" hangingPunct="1">
              <a:spcBef>
                <a:spcPct val="0"/>
              </a:spcBef>
              <a:spcAft>
                <a:spcPct val="0"/>
              </a:spcAft>
              <a:defRPr kumimoji="0"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3072F4B-3DB4-442D-B86A-333B8F15BB81}" type="datetime1">
              <a:rPr lang="ru-RU" altLang="ru-RU" smtClean="0">
                <a:cs typeface="Arial" panose="020B0604020202020204" pitchFamily="34" charset="0"/>
              </a:rPr>
              <a:t>05.06.2018</a:t>
            </a:fld>
            <a:endParaRPr lang="ru-RU" altLang="ru-RU" dirty="0">
              <a:cs typeface="Arial" panose="020B0604020202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3471" y="6357823"/>
            <a:ext cx="3860297" cy="365210"/>
          </a:xfrm>
          <a:prstGeom prst="rect">
            <a:avLst/>
          </a:prstGeom>
        </p:spPr>
        <p:txBody>
          <a:bodyPr vert="horz" lIns="91437" tIns="45719" rIns="91437" bIns="45719" rtlCol="0" anchor="ctr"/>
          <a:lstStyle>
            <a:lvl1pPr algn="ctr" defTabSz="457189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4876" y="6357823"/>
            <a:ext cx="2842842" cy="365210"/>
          </a:xfrm>
          <a:prstGeom prst="rect">
            <a:avLst/>
          </a:prstGeom>
        </p:spPr>
        <p:txBody>
          <a:bodyPr vert="horz" wrap="square" lIns="91437" tIns="45719" rIns="91437" bIns="45719" numCol="1" anchor="ctr" anchorCtr="0" compatLnSpc="1">
            <a:prstTxWarp prst="textNoShape">
              <a:avLst/>
            </a:prstTxWarp>
          </a:bodyPr>
          <a:lstStyle>
            <a:lvl1pPr algn="r" defTabSz="457189" eaLnBrk="1" fontAlgn="base" hangingPunct="1">
              <a:spcBef>
                <a:spcPct val="0"/>
              </a:spcBef>
              <a:spcAft>
                <a:spcPct val="0"/>
              </a:spcAft>
              <a:defRPr kumimoji="0"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D58C282-266F-4DD1-B6E2-5F52A36111DE}" type="slidenum">
              <a:rPr lang="ru-RU" altLang="ru-RU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ru-RU" altLang="ru-RU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755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ctr" defTabSz="457189" rtl="0" eaLnBrk="0" fontAlgn="base" hangingPunct="0">
        <a:spcBef>
          <a:spcPct val="0"/>
        </a:spcBef>
        <a:spcAft>
          <a:spcPct val="0"/>
        </a:spcAft>
        <a:defRPr kumimoji="1" sz="4300" kern="1200">
          <a:solidFill>
            <a:schemeClr val="tx1"/>
          </a:solidFill>
          <a:latin typeface="+mj-lt"/>
          <a:ea typeface="Arial" charset="0"/>
          <a:cs typeface="Arial" charset="0"/>
        </a:defRPr>
      </a:lvl1pPr>
      <a:lvl2pPr algn="ctr" defTabSz="457189" rtl="0" eaLnBrk="0" fontAlgn="base" hangingPunct="0">
        <a:spcBef>
          <a:spcPct val="0"/>
        </a:spcBef>
        <a:spcAft>
          <a:spcPct val="0"/>
        </a:spcAft>
        <a:defRPr kumimoji="1" sz="4300">
          <a:solidFill>
            <a:schemeClr val="tx1"/>
          </a:solidFill>
          <a:latin typeface="Calibri" charset="0"/>
          <a:ea typeface="Arial" charset="0"/>
          <a:cs typeface="Arial" charset="0"/>
        </a:defRPr>
      </a:lvl2pPr>
      <a:lvl3pPr algn="ctr" defTabSz="457189" rtl="0" eaLnBrk="0" fontAlgn="base" hangingPunct="0">
        <a:spcBef>
          <a:spcPct val="0"/>
        </a:spcBef>
        <a:spcAft>
          <a:spcPct val="0"/>
        </a:spcAft>
        <a:defRPr kumimoji="1" sz="4300">
          <a:solidFill>
            <a:schemeClr val="tx1"/>
          </a:solidFill>
          <a:latin typeface="Calibri" charset="0"/>
          <a:ea typeface="Arial" charset="0"/>
          <a:cs typeface="Arial" charset="0"/>
        </a:defRPr>
      </a:lvl3pPr>
      <a:lvl4pPr algn="ctr" defTabSz="457189" rtl="0" eaLnBrk="0" fontAlgn="base" hangingPunct="0">
        <a:spcBef>
          <a:spcPct val="0"/>
        </a:spcBef>
        <a:spcAft>
          <a:spcPct val="0"/>
        </a:spcAft>
        <a:defRPr kumimoji="1" sz="4300">
          <a:solidFill>
            <a:schemeClr val="tx1"/>
          </a:solidFill>
          <a:latin typeface="Calibri" charset="0"/>
          <a:ea typeface="Arial" charset="0"/>
          <a:cs typeface="Arial" charset="0"/>
        </a:defRPr>
      </a:lvl4pPr>
      <a:lvl5pPr algn="ctr" defTabSz="457189" rtl="0" eaLnBrk="0" fontAlgn="base" hangingPunct="0">
        <a:spcBef>
          <a:spcPct val="0"/>
        </a:spcBef>
        <a:spcAft>
          <a:spcPct val="0"/>
        </a:spcAft>
        <a:defRPr kumimoji="1" sz="4300">
          <a:solidFill>
            <a:schemeClr val="tx1"/>
          </a:solidFill>
          <a:latin typeface="Calibri" charset="0"/>
          <a:ea typeface="Arial" charset="0"/>
          <a:cs typeface="Arial" charset="0"/>
        </a:defRPr>
      </a:lvl5pPr>
      <a:lvl6pPr marL="457189" algn="ctr" defTabSz="457189" rtl="0" fontAlgn="base">
        <a:spcBef>
          <a:spcPct val="0"/>
        </a:spcBef>
        <a:spcAft>
          <a:spcPct val="0"/>
        </a:spcAft>
        <a:defRPr kumimoji="1" sz="4300">
          <a:solidFill>
            <a:schemeClr val="tx1"/>
          </a:solidFill>
          <a:latin typeface="Calibri" charset="0"/>
          <a:ea typeface="Arial" charset="0"/>
          <a:cs typeface="Arial" charset="0"/>
        </a:defRPr>
      </a:lvl6pPr>
      <a:lvl7pPr marL="914380" algn="ctr" defTabSz="457189" rtl="0" fontAlgn="base">
        <a:spcBef>
          <a:spcPct val="0"/>
        </a:spcBef>
        <a:spcAft>
          <a:spcPct val="0"/>
        </a:spcAft>
        <a:defRPr kumimoji="1" sz="4300">
          <a:solidFill>
            <a:schemeClr val="tx1"/>
          </a:solidFill>
          <a:latin typeface="Calibri" charset="0"/>
          <a:ea typeface="Arial" charset="0"/>
          <a:cs typeface="Arial" charset="0"/>
        </a:defRPr>
      </a:lvl7pPr>
      <a:lvl8pPr marL="1371569" algn="ctr" defTabSz="457189" rtl="0" fontAlgn="base">
        <a:spcBef>
          <a:spcPct val="0"/>
        </a:spcBef>
        <a:spcAft>
          <a:spcPct val="0"/>
        </a:spcAft>
        <a:defRPr kumimoji="1" sz="4300">
          <a:solidFill>
            <a:schemeClr val="tx1"/>
          </a:solidFill>
          <a:latin typeface="Calibri" charset="0"/>
          <a:ea typeface="Arial" charset="0"/>
          <a:cs typeface="Arial" charset="0"/>
        </a:defRPr>
      </a:lvl8pPr>
      <a:lvl9pPr marL="1828760" algn="ctr" defTabSz="457189" rtl="0" fontAlgn="base">
        <a:spcBef>
          <a:spcPct val="0"/>
        </a:spcBef>
        <a:spcAft>
          <a:spcPct val="0"/>
        </a:spcAft>
        <a:defRPr kumimoji="1" sz="4300">
          <a:solidFill>
            <a:schemeClr val="tx1"/>
          </a:solidFill>
          <a:latin typeface="Calibri" charset="0"/>
          <a:ea typeface="Arial" charset="0"/>
          <a:cs typeface="Arial" charset="0"/>
        </a:defRPr>
      </a:lvl9pPr>
    </p:titleStyle>
    <p:bodyStyle>
      <a:lvl1pPr marL="342892" indent="-342892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742933" indent="-28574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900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2pPr>
      <a:lvl3pPr marL="1142975" indent="-228595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3pPr>
      <a:lvl4pPr marL="1600165" indent="-228595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4pPr>
      <a:lvl5pPr marL="2057354" indent="-228595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5pPr>
      <a:lvl6pPr marL="2514544" indent="-228595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34" indent="-228595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24" indent="-228595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14" indent="-228595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18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0" algn="l" defTabSz="45718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9" algn="l" defTabSz="45718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60" algn="l" defTabSz="45718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9" algn="l" defTabSz="45718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40" algn="l" defTabSz="45718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9" algn="l" defTabSz="45718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20" algn="l" defTabSz="45718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emf"/><Relationship Id="rId18" Type="http://schemas.openxmlformats.org/officeDocument/2006/relationships/image" Target="../media/image23.jpeg"/><Relationship Id="rId26" Type="http://schemas.openxmlformats.org/officeDocument/2006/relationships/image" Target="../media/image31.png"/><Relationship Id="rId39" Type="http://schemas.microsoft.com/office/2007/relationships/hdphoto" Target="../media/hdphoto1.wdp"/><Relationship Id="rId21" Type="http://schemas.openxmlformats.org/officeDocument/2006/relationships/image" Target="../media/image26.png"/><Relationship Id="rId34" Type="http://schemas.openxmlformats.org/officeDocument/2006/relationships/image" Target="../media/image39.png"/><Relationship Id="rId42" Type="http://schemas.openxmlformats.org/officeDocument/2006/relationships/image" Target="../media/image46.png"/><Relationship Id="rId47" Type="http://schemas.openxmlformats.org/officeDocument/2006/relationships/image" Target="../media/image51.png"/><Relationship Id="rId50" Type="http://schemas.openxmlformats.org/officeDocument/2006/relationships/image" Target="../media/image54.png"/><Relationship Id="rId55" Type="http://schemas.openxmlformats.org/officeDocument/2006/relationships/image" Target="../media/image59.jpe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jpeg"/><Relationship Id="rId25" Type="http://schemas.openxmlformats.org/officeDocument/2006/relationships/image" Target="../media/image30.png"/><Relationship Id="rId33" Type="http://schemas.openxmlformats.org/officeDocument/2006/relationships/image" Target="../media/image38.jpeg"/><Relationship Id="rId38" Type="http://schemas.openxmlformats.org/officeDocument/2006/relationships/image" Target="../media/image43.png"/><Relationship Id="rId46" Type="http://schemas.openxmlformats.org/officeDocument/2006/relationships/image" Target="../media/image50.png"/><Relationship Id="rId2" Type="http://schemas.openxmlformats.org/officeDocument/2006/relationships/image" Target="../media/image7.jpe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34.jpeg"/><Relationship Id="rId41" Type="http://schemas.openxmlformats.org/officeDocument/2006/relationships/image" Target="../media/image45.gif"/><Relationship Id="rId54" Type="http://schemas.openxmlformats.org/officeDocument/2006/relationships/image" Target="../media/image5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32" Type="http://schemas.openxmlformats.org/officeDocument/2006/relationships/image" Target="../media/image37.png"/><Relationship Id="rId37" Type="http://schemas.openxmlformats.org/officeDocument/2006/relationships/image" Target="../media/image42.png"/><Relationship Id="rId40" Type="http://schemas.openxmlformats.org/officeDocument/2006/relationships/image" Target="../media/image44.emf"/><Relationship Id="rId45" Type="http://schemas.openxmlformats.org/officeDocument/2006/relationships/image" Target="../media/image49.emf"/><Relationship Id="rId53" Type="http://schemas.openxmlformats.org/officeDocument/2006/relationships/image" Target="../media/image57.jpeg"/><Relationship Id="rId5" Type="http://schemas.openxmlformats.org/officeDocument/2006/relationships/image" Target="../media/image10.jpe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36" Type="http://schemas.openxmlformats.org/officeDocument/2006/relationships/image" Target="../media/image41.jpeg"/><Relationship Id="rId49" Type="http://schemas.openxmlformats.org/officeDocument/2006/relationships/image" Target="../media/image53.jpe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31" Type="http://schemas.openxmlformats.org/officeDocument/2006/relationships/image" Target="../media/image36.png"/><Relationship Id="rId44" Type="http://schemas.openxmlformats.org/officeDocument/2006/relationships/image" Target="../media/image48.png"/><Relationship Id="rId52" Type="http://schemas.openxmlformats.org/officeDocument/2006/relationships/image" Target="../media/image56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jpeg"/><Relationship Id="rId30" Type="http://schemas.openxmlformats.org/officeDocument/2006/relationships/image" Target="../media/image35.png"/><Relationship Id="rId35" Type="http://schemas.openxmlformats.org/officeDocument/2006/relationships/image" Target="../media/image40.emf"/><Relationship Id="rId43" Type="http://schemas.openxmlformats.org/officeDocument/2006/relationships/image" Target="../media/image47.png"/><Relationship Id="rId48" Type="http://schemas.openxmlformats.org/officeDocument/2006/relationships/image" Target="../media/image52.png"/><Relationship Id="rId56" Type="http://schemas.openxmlformats.org/officeDocument/2006/relationships/image" Target="../media/image60.jpeg"/><Relationship Id="rId8" Type="http://schemas.openxmlformats.org/officeDocument/2006/relationships/image" Target="../media/image13.png"/><Relationship Id="rId51" Type="http://schemas.openxmlformats.org/officeDocument/2006/relationships/image" Target="../media/image55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Изображение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61" y="3175"/>
            <a:ext cx="12187238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Название 1"/>
          <p:cNvSpPr txBox="1">
            <a:spLocks/>
          </p:cNvSpPr>
          <p:nvPr/>
        </p:nvSpPr>
        <p:spPr bwMode="auto">
          <a:xfrm>
            <a:off x="914282" y="6213326"/>
            <a:ext cx="10358677" cy="3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3549" tIns="56775" rIns="113549" bIns="56775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2000" dirty="0">
                <a:solidFill>
                  <a:schemeClr val="bg1"/>
                </a:solidFill>
                <a:latin typeface="Pancetta Serif Pro Regular" charset="0"/>
              </a:rPr>
              <a:t>С.-Петербург 7 июня 2018 г.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0EB950-8FB1-47CC-A049-D43ED387726A}"/>
              </a:ext>
            </a:extLst>
          </p:cNvPr>
          <p:cNvSpPr txBox="1"/>
          <p:nvPr/>
        </p:nvSpPr>
        <p:spPr>
          <a:xfrm>
            <a:off x="7389763" y="5085978"/>
            <a:ext cx="38831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А.Н. Лейбович,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генеральный директор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2E0F7EB-9E68-48EC-9ECD-6B353E86E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790DC72-598A-4960-A6E5-EC4ED1EC7BB8}"/>
              </a:ext>
            </a:extLst>
          </p:cNvPr>
          <p:cNvSpPr/>
          <p:nvPr/>
        </p:nvSpPr>
        <p:spPr>
          <a:xfrm>
            <a:off x="395813" y="3106531"/>
            <a:ext cx="116652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spcAft>
                <a:spcPts val="0"/>
              </a:spcAft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КАДРЫ ДЛЯ ИННОВАЦИЙ: СОЧЕТАНИЕ СИСТЕМНОГО И ПРОЕКТНОГО ПОДХОДОВ</a:t>
            </a:r>
            <a:endParaRPr lang="ru-RU" sz="1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956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FE443FF5-652C-4CA3-BA50-C6E2B1E05F1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20269" y="1857043"/>
          <a:ext cx="11826934" cy="4500256"/>
        </p:xfrm>
        <a:graphic>
          <a:graphicData uri="http://schemas.openxmlformats.org/drawingml/2006/table">
            <a:tbl>
              <a:tblPr bandRow="1">
                <a:tableStyleId>{69C7853C-536D-4A76-A0AE-DD22124D55A5}</a:tableStyleId>
              </a:tblPr>
              <a:tblGrid>
                <a:gridCol w="398614">
                  <a:extLst>
                    <a:ext uri="{9D8B030D-6E8A-4147-A177-3AD203B41FA5}">
                      <a16:colId xmlns:a16="http://schemas.microsoft.com/office/drawing/2014/main" val="3926515558"/>
                    </a:ext>
                  </a:extLst>
                </a:gridCol>
                <a:gridCol w="7003896">
                  <a:extLst>
                    <a:ext uri="{9D8B030D-6E8A-4147-A177-3AD203B41FA5}">
                      <a16:colId xmlns:a16="http://schemas.microsoft.com/office/drawing/2014/main" val="289420656"/>
                    </a:ext>
                  </a:extLst>
                </a:gridCol>
                <a:gridCol w="1979544">
                  <a:extLst>
                    <a:ext uri="{9D8B030D-6E8A-4147-A177-3AD203B41FA5}">
                      <a16:colId xmlns:a16="http://schemas.microsoft.com/office/drawing/2014/main" val="989765253"/>
                    </a:ext>
                  </a:extLst>
                </a:gridCol>
                <a:gridCol w="1165917">
                  <a:extLst>
                    <a:ext uri="{9D8B030D-6E8A-4147-A177-3AD203B41FA5}">
                      <a16:colId xmlns:a16="http://schemas.microsoft.com/office/drawing/2014/main" val="122289567"/>
                    </a:ext>
                  </a:extLst>
                </a:gridCol>
                <a:gridCol w="1278963">
                  <a:extLst>
                    <a:ext uri="{9D8B030D-6E8A-4147-A177-3AD203B41FA5}">
                      <a16:colId xmlns:a16="http://schemas.microsoft.com/office/drawing/2014/main" val="1461614241"/>
                    </a:ext>
                  </a:extLst>
                </a:gridCol>
              </a:tblGrid>
              <a:tr h="17389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№ п/п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75" marR="6275" marT="627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совет по профессиональным квалификациям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75" marR="6275" marT="627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Количество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75" marR="6275" marT="627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4963541"/>
                  </a:ext>
                </a:extLst>
              </a:tr>
              <a:tr h="3415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центров оценки квалификаций, выдавших документы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выданных свидетельств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выданных заключений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75" marR="6275" marT="6275" marB="0" anchor="ctr"/>
                </a:tc>
                <a:extLst>
                  <a:ext uri="{0D108BD9-81ED-4DB2-BD59-A6C34878D82A}">
                    <a16:rowId xmlns:a16="http://schemas.microsoft.com/office/drawing/2014/main" val="3098246106"/>
                  </a:ext>
                </a:extLst>
              </a:tr>
              <a:tr h="2196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СПК агропромышленного комплекса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75" marR="6275" marT="6275" marB="0" anchor="ctr"/>
                </a:tc>
                <a:extLst>
                  <a:ext uri="{0D108BD9-81ED-4DB2-BD59-A6C34878D82A}">
                    <a16:rowId xmlns:a16="http://schemas.microsoft.com/office/drawing/2014/main" val="831043955"/>
                  </a:ext>
                </a:extLst>
              </a:tr>
              <a:tr h="2196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СПК в жилищно-коммунальном хозяйстве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146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75" marR="6275" marT="6275" marB="0" anchor="ctr"/>
                </a:tc>
                <a:extLst>
                  <a:ext uri="{0D108BD9-81ED-4DB2-BD59-A6C34878D82A}">
                    <a16:rowId xmlns:a16="http://schemas.microsoft.com/office/drawing/2014/main" val="901078949"/>
                  </a:ext>
                </a:extLst>
              </a:tr>
              <a:tr h="2196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СПК в строительстве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425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75" marR="6275" marT="6275" marB="0" anchor="ctr"/>
                </a:tc>
                <a:extLst>
                  <a:ext uri="{0D108BD9-81ED-4DB2-BD59-A6C34878D82A}">
                    <a16:rowId xmlns:a16="http://schemas.microsoft.com/office/drawing/2014/main" val="3886731685"/>
                  </a:ext>
                </a:extLst>
              </a:tr>
              <a:tr h="2196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СПК финансового рынка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466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205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75" marR="6275" marT="6275" marB="0" anchor="ctr"/>
                </a:tc>
                <a:extLst>
                  <a:ext uri="{0D108BD9-81ED-4DB2-BD59-A6C34878D82A}">
                    <a16:rowId xmlns:a16="http://schemas.microsoft.com/office/drawing/2014/main" val="2576037910"/>
                  </a:ext>
                </a:extLst>
              </a:tr>
              <a:tr h="2196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СПК в отрасли судостроения и морской техники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95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75" marR="6275" marT="6275" marB="0" anchor="ctr"/>
                </a:tc>
                <a:extLst>
                  <a:ext uri="{0D108BD9-81ED-4DB2-BD59-A6C34878D82A}">
                    <a16:rowId xmlns:a16="http://schemas.microsoft.com/office/drawing/2014/main" val="2525086597"/>
                  </a:ext>
                </a:extLst>
              </a:tr>
              <a:tr h="2196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СПК офисных специалистов и вспомогательных административных работников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75" marR="6275" marT="6275" marB="0" anchor="ctr"/>
                </a:tc>
                <a:extLst>
                  <a:ext uri="{0D108BD9-81ED-4DB2-BD59-A6C34878D82A}">
                    <a16:rowId xmlns:a16="http://schemas.microsoft.com/office/drawing/2014/main" val="2593189175"/>
                  </a:ext>
                </a:extLst>
              </a:tr>
              <a:tr h="2196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СПК в области сварки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1692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75" marR="6275" marT="6275" marB="0" anchor="ctr"/>
                </a:tc>
                <a:extLst>
                  <a:ext uri="{0D108BD9-81ED-4DB2-BD59-A6C34878D82A}">
                    <a16:rowId xmlns:a16="http://schemas.microsoft.com/office/drawing/2014/main" val="2798424585"/>
                  </a:ext>
                </a:extLst>
              </a:tr>
              <a:tr h="2196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СПК в сфере атомной энергии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75" marR="6275" marT="6275" marB="0" anchor="ctr"/>
                </a:tc>
                <a:extLst>
                  <a:ext uri="{0D108BD9-81ED-4DB2-BD59-A6C34878D82A}">
                    <a16:rowId xmlns:a16="http://schemas.microsoft.com/office/drawing/2014/main" val="163571095"/>
                  </a:ext>
                </a:extLst>
              </a:tr>
              <a:tr h="2196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СПК в наноиндустрии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271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56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75" marR="6275" marT="6275" marB="0" anchor="ctr"/>
                </a:tc>
                <a:extLst>
                  <a:ext uri="{0D108BD9-81ED-4DB2-BD59-A6C34878D82A}">
                    <a16:rowId xmlns:a16="http://schemas.microsoft.com/office/drawing/2014/main" val="2880338914"/>
                  </a:ext>
                </a:extLst>
              </a:tr>
              <a:tr h="2509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СПК в области ракетной техники и космической деятельности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75" marR="6275" marT="6275" marB="0" anchor="ctr"/>
                </a:tc>
                <a:extLst>
                  <a:ext uri="{0D108BD9-81ED-4DB2-BD59-A6C34878D82A}">
                    <a16:rowId xmlns:a16="http://schemas.microsoft.com/office/drawing/2014/main" val="2716879250"/>
                  </a:ext>
                </a:extLst>
              </a:tr>
              <a:tr h="2196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СПК в машиностроении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44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75" marR="6275" marT="6275" marB="0" anchor="ctr"/>
                </a:tc>
                <a:extLst>
                  <a:ext uri="{0D108BD9-81ED-4DB2-BD59-A6C34878D82A}">
                    <a16:rowId xmlns:a16="http://schemas.microsoft.com/office/drawing/2014/main" val="2244942196"/>
                  </a:ext>
                </a:extLst>
              </a:tr>
              <a:tr h="2196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СПК в автомобилестроении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91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75" marR="6275" marT="6275" marB="0" anchor="ctr"/>
                </a:tc>
                <a:extLst>
                  <a:ext uri="{0D108BD9-81ED-4DB2-BD59-A6C34878D82A}">
                    <a16:rowId xmlns:a16="http://schemas.microsoft.com/office/drawing/2014/main" val="4110932827"/>
                  </a:ext>
                </a:extLst>
              </a:tr>
              <a:tr h="2196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СПК индустрии красоты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81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75" marR="6275" marT="6275" marB="0" anchor="ctr"/>
                </a:tc>
                <a:extLst>
                  <a:ext uri="{0D108BD9-81ED-4DB2-BD59-A6C34878D82A}">
                    <a16:rowId xmlns:a16="http://schemas.microsoft.com/office/drawing/2014/main" val="3912263763"/>
                  </a:ext>
                </a:extLst>
              </a:tr>
              <a:tr h="2196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СПК в лифтовой отрасли, сфере подъемных сооружений и вертикального транспорта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8164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506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75" marR="6275" marT="6275" marB="0" anchor="ctr"/>
                </a:tc>
                <a:extLst>
                  <a:ext uri="{0D108BD9-81ED-4DB2-BD59-A6C34878D82A}">
                    <a16:rowId xmlns:a16="http://schemas.microsoft.com/office/drawing/2014/main" val="3470324151"/>
                  </a:ext>
                </a:extLst>
              </a:tr>
              <a:tr h="2196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СПК на железнодорожном транспорте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1160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75" marR="6275" marT="6275" marB="0" anchor="ctr"/>
                </a:tc>
                <a:extLst>
                  <a:ext uri="{0D108BD9-81ED-4DB2-BD59-A6C34878D82A}">
                    <a16:rowId xmlns:a16="http://schemas.microsoft.com/office/drawing/2014/main" val="1711018164"/>
                  </a:ext>
                </a:extLst>
              </a:tr>
              <a:tr h="2196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СПК в нефтегазовом комплексе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179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85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75" marR="6275" marT="6275" marB="0" anchor="ctr"/>
                </a:tc>
                <a:extLst>
                  <a:ext uri="{0D108BD9-81ED-4DB2-BD59-A6C34878D82A}">
                    <a16:rowId xmlns:a16="http://schemas.microsoft.com/office/drawing/2014/main" val="1785635455"/>
                  </a:ext>
                </a:extLst>
              </a:tr>
              <a:tr h="2196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СПК торговой, внешнеторговой и по отдельным видам предпринимательской и экономической деятельности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75" marR="6275" marT="6275" marB="0" anchor="ctr"/>
                </a:tc>
                <a:extLst>
                  <a:ext uri="{0D108BD9-81ED-4DB2-BD59-A6C34878D82A}">
                    <a16:rowId xmlns:a16="http://schemas.microsoft.com/office/drawing/2014/main" val="3789869260"/>
                  </a:ext>
                </a:extLst>
              </a:tr>
              <a:tr h="21960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Итого: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75" marR="6275" marT="627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</a:rPr>
                        <a:t>113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75" marR="6275" marT="627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</a:rPr>
                        <a:t>12899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75" marR="6275" marT="627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1072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75" marR="6275" marT="6275" marB="0" anchor="ctr"/>
                </a:tc>
                <a:extLst>
                  <a:ext uri="{0D108BD9-81ED-4DB2-BD59-A6C34878D82A}">
                    <a16:rowId xmlns:a16="http://schemas.microsoft.com/office/drawing/2014/main" val="775671197"/>
                  </a:ext>
                </a:extLst>
              </a:tr>
            </a:tbl>
          </a:graphicData>
        </a:graphic>
      </p:graphicFrame>
      <p:sp>
        <p:nvSpPr>
          <p:cNvPr id="9" name="Номер слайда 5"/>
          <p:cNvSpPr txBox="1">
            <a:spLocks/>
          </p:cNvSpPr>
          <p:nvPr/>
        </p:nvSpPr>
        <p:spPr>
          <a:xfrm>
            <a:off x="8734187" y="6356003"/>
            <a:ext cx="2843689" cy="364982"/>
          </a:xfrm>
          <a:prstGeom prst="rect">
            <a:avLst/>
          </a:prstGeom>
        </p:spPr>
        <p:txBody>
          <a:bodyPr anchor="ctr"/>
          <a:lstStyle/>
          <a:p>
            <a:pPr algn="r" defTabSz="1218773" fontAlgn="base">
              <a:spcBef>
                <a:spcPct val="20000"/>
              </a:spcBef>
              <a:spcAft>
                <a:spcPct val="0"/>
              </a:spcAft>
              <a:defRPr/>
            </a:pPr>
            <a:endParaRPr lang="ru-RU" sz="2399" dirty="0">
              <a:solidFill>
                <a:prstClr val="black">
                  <a:lumMod val="65000"/>
                  <a:lumOff val="35000"/>
                </a:prstClr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 vert="horz" wrap="square" lIns="121872" tIns="60936" rIns="121872" bIns="60936" numCol="1" rtlCol="0" anchor="ctr" anchorCtr="0" compatLnSpc="1">
            <a:prstTxWarp prst="textNoShape">
              <a:avLst/>
            </a:prstTxWarp>
          </a:bodyPr>
          <a:lstStyle/>
          <a:p>
            <a:pPr defTabSz="1218773">
              <a:spcBef>
                <a:spcPct val="20000"/>
              </a:spcBef>
              <a:defRPr/>
            </a:pPr>
            <a:fld id="{E82FD445-9FF3-4C59-AC99-C2C11B0F3B48}" type="slidenum">
              <a:rPr lang="ru-RU" sz="2399">
                <a:solidFill>
                  <a:prstClr val="black">
                    <a:lumMod val="65000"/>
                    <a:lumOff val="35000"/>
                  </a:prstClr>
                </a:solidFill>
                <a:latin typeface="Arial Black" pitchFamily="34" charset="0"/>
                <a:cs typeface="Arial" pitchFamily="34" charset="0"/>
              </a:rPr>
              <a:pPr defTabSz="1218773">
                <a:spcBef>
                  <a:spcPct val="20000"/>
                </a:spcBef>
                <a:defRPr/>
              </a:pPr>
              <a:t>10</a:t>
            </a:fld>
            <a:endParaRPr lang="ru-RU" sz="2399">
              <a:solidFill>
                <a:prstClr val="black">
                  <a:lumMod val="65000"/>
                  <a:lumOff val="35000"/>
                </a:prstClr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D7729D3-B4F6-4AFC-8D96-19A4E9E5BA97}"/>
              </a:ext>
            </a:extLst>
          </p:cNvPr>
          <p:cNvSpPr txBox="1"/>
          <p:nvPr/>
        </p:nvSpPr>
        <p:spPr>
          <a:xfrm>
            <a:off x="178984" y="53313"/>
            <a:ext cx="6393239" cy="707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9">
              <a:defRPr/>
            </a:pPr>
            <a:r>
              <a:rPr lang="ru-RU" sz="2000" b="1" kern="0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Сферы деятельности, по которым прошли профессиональные экзамены</a:t>
            </a:r>
            <a:endParaRPr lang="ru-RU" sz="2000" kern="0" dirty="0">
              <a:solidFill>
                <a:srgbClr val="0020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4A720F3B-2E80-4AFF-BC77-80D6DB4AA435}"/>
              </a:ext>
            </a:extLst>
          </p:cNvPr>
          <p:cNvSpPr/>
          <p:nvPr/>
        </p:nvSpPr>
        <p:spPr>
          <a:xfrm>
            <a:off x="2992597" y="676264"/>
            <a:ext cx="1389889" cy="129116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914309">
              <a:defRPr/>
            </a:pPr>
            <a:r>
              <a:rPr lang="ru-RU" sz="2400" b="1" kern="0" dirty="0">
                <a:solidFill>
                  <a:srgbClr val="C0504D">
                    <a:lumMod val="75000"/>
                  </a:srgbClr>
                </a:solidFill>
                <a:latin typeface="Calibri"/>
                <a:cs typeface="Arial" panose="020B0604020202020204" pitchFamily="34" charset="0"/>
              </a:rPr>
              <a:t>12899</a:t>
            </a:r>
          </a:p>
          <a:p>
            <a:pPr algn="ctr" defTabSz="914309">
              <a:defRPr/>
            </a:pPr>
            <a:r>
              <a:rPr lang="ru-RU" sz="1400" b="1" kern="0" dirty="0">
                <a:solidFill>
                  <a:srgbClr val="C0504D">
                    <a:lumMod val="75000"/>
                  </a:srgbClr>
                </a:solidFill>
                <a:latin typeface="Calibri"/>
                <a:cs typeface="Arial" panose="020B0604020202020204" pitchFamily="34" charset="0"/>
              </a:rPr>
              <a:t>человек</a:t>
            </a:r>
            <a:endParaRPr lang="en-US" sz="1400" b="1" kern="0" dirty="0">
              <a:solidFill>
                <a:srgbClr val="C0504D">
                  <a:lumMod val="75000"/>
                </a:srgb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1BB087B-04CD-4B82-83F6-B05D702E1749}"/>
              </a:ext>
            </a:extLst>
          </p:cNvPr>
          <p:cNvSpPr txBox="1"/>
          <p:nvPr/>
        </p:nvSpPr>
        <p:spPr>
          <a:xfrm>
            <a:off x="4382487" y="1006619"/>
            <a:ext cx="2431744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9">
              <a:defRPr/>
            </a:pPr>
            <a:r>
              <a:rPr lang="ru-RU" sz="1600" kern="0" dirty="0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получили свидетельства о квалификации</a:t>
            </a: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37F4CD4D-652F-4EC6-AEB7-D952ED4BBC4E}"/>
              </a:ext>
            </a:extLst>
          </p:cNvPr>
          <p:cNvSpPr/>
          <p:nvPr/>
        </p:nvSpPr>
        <p:spPr>
          <a:xfrm>
            <a:off x="6782943" y="823351"/>
            <a:ext cx="1026806" cy="996991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09">
              <a:defRPr/>
            </a:pPr>
            <a:r>
              <a:rPr lang="ru-RU" sz="2000" kern="0" dirty="0">
                <a:solidFill>
                  <a:srgbClr val="FF0000"/>
                </a:solidFill>
                <a:latin typeface="Calibri"/>
              </a:rPr>
              <a:t>1072</a:t>
            </a:r>
          </a:p>
          <a:p>
            <a:pPr algn="ctr" defTabSz="914309">
              <a:defRPr/>
            </a:pPr>
            <a:r>
              <a:rPr lang="ru-RU" sz="900" kern="0" dirty="0">
                <a:solidFill>
                  <a:srgbClr val="FF0000"/>
                </a:solidFill>
                <a:latin typeface="Calibri"/>
              </a:rPr>
              <a:t>человек</a:t>
            </a:r>
            <a:endParaRPr lang="en-US" sz="900" kern="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499A2C8-35E5-4912-BF78-60D39AFE40E7}"/>
              </a:ext>
            </a:extLst>
          </p:cNvPr>
          <p:cNvSpPr txBox="1"/>
          <p:nvPr/>
        </p:nvSpPr>
        <p:spPr>
          <a:xfrm>
            <a:off x="7809749" y="1029498"/>
            <a:ext cx="2636711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9">
              <a:defRPr/>
            </a:pPr>
            <a:r>
              <a:rPr lang="ru-RU" sz="1600" kern="0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получили заключения о прохождении экзамена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ED550A-2FB7-43F4-8B13-B8270F2D76D6}"/>
              </a:ext>
            </a:extLst>
          </p:cNvPr>
          <p:cNvSpPr txBox="1"/>
          <p:nvPr/>
        </p:nvSpPr>
        <p:spPr>
          <a:xfrm>
            <a:off x="5003572" y="149074"/>
            <a:ext cx="4097298" cy="52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>НА 1 ИЮНЯ 2018 года</a:t>
            </a:r>
          </a:p>
        </p:txBody>
      </p:sp>
    </p:spTree>
    <p:extLst>
      <p:ext uri="{BB962C8B-B14F-4D97-AF65-F5344CB8AC3E}">
        <p14:creationId xmlns:p14="http://schemas.microsoft.com/office/powerpoint/2010/main" val="344803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Изображение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" y="5308"/>
            <a:ext cx="12184064" cy="6852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ject 2"/>
          <p:cNvSpPr/>
          <p:nvPr/>
        </p:nvSpPr>
        <p:spPr>
          <a:xfrm>
            <a:off x="10310061" y="2134"/>
            <a:ext cx="933694" cy="9401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99" dirty="0"/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380852" y="195301"/>
            <a:ext cx="8909555" cy="27689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999" b="1" kern="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Географическая представленность РМЦ в субъектах Российской Федерации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836A423-E6F5-46AC-A086-A117C70EB7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47" y="840006"/>
            <a:ext cx="10283792" cy="5867529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161FC50-473E-423D-BED3-D4B638385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15CF5-4876-497E-BC03-A30982F69D38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495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 txBox="1">
            <a:spLocks/>
          </p:cNvSpPr>
          <p:nvPr/>
        </p:nvSpPr>
        <p:spPr>
          <a:xfrm>
            <a:off x="8734187" y="6356003"/>
            <a:ext cx="2843689" cy="364982"/>
          </a:xfrm>
          <a:prstGeom prst="rect">
            <a:avLst/>
          </a:prstGeom>
        </p:spPr>
        <p:txBody>
          <a:bodyPr anchor="ctr"/>
          <a:lstStyle/>
          <a:p>
            <a:pPr algn="r" defTabSz="1218773" fontAlgn="base">
              <a:spcBef>
                <a:spcPct val="20000"/>
              </a:spcBef>
              <a:spcAft>
                <a:spcPct val="0"/>
              </a:spcAft>
              <a:defRPr/>
            </a:pPr>
            <a:endParaRPr lang="ru-RU" sz="2399" dirty="0">
              <a:solidFill>
                <a:prstClr val="black">
                  <a:lumMod val="65000"/>
                  <a:lumOff val="35000"/>
                </a:prstClr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9F62B4-6251-4EFD-84D5-FC06B1FD3643}"/>
              </a:ext>
            </a:extLst>
          </p:cNvPr>
          <p:cNvSpPr txBox="1"/>
          <p:nvPr/>
        </p:nvSpPr>
        <p:spPr>
          <a:xfrm>
            <a:off x="828185" y="293516"/>
            <a:ext cx="10780537" cy="400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5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2000" b="1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ИНФОРМАЦИОННЫЕ РЕСУРСЫ</a:t>
            </a:r>
          </a:p>
        </p:txBody>
      </p:sp>
      <p:sp>
        <p:nvSpPr>
          <p:cNvPr id="13" name="Прямоугольник: скругленные углы 1">
            <a:extLst>
              <a:ext uri="{FF2B5EF4-FFF2-40B4-BE49-F238E27FC236}">
                <a16:creationId xmlns:a16="http://schemas.microsoft.com/office/drawing/2014/main" id="{C4023202-2907-4A79-8A2E-23701CCB1E52}"/>
              </a:ext>
            </a:extLst>
          </p:cNvPr>
          <p:cNvSpPr/>
          <p:nvPr/>
        </p:nvSpPr>
        <p:spPr>
          <a:xfrm>
            <a:off x="545653" y="796115"/>
            <a:ext cx="8832364" cy="842224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087992"/>
            <a:r>
              <a:rPr lang="ru-RU" sz="2000" b="1" dirty="0">
                <a:solidFill>
                  <a:srgbClr val="002060"/>
                </a:solidFill>
                <a:latin typeface="Calibri"/>
              </a:rPr>
              <a:t>Реестр сведений о проведении независимой оценки квалификации </a:t>
            </a:r>
          </a:p>
        </p:txBody>
      </p:sp>
      <p:sp>
        <p:nvSpPr>
          <p:cNvPr id="14" name="Прямоугольник: скругленные углы 1">
            <a:extLst>
              <a:ext uri="{FF2B5EF4-FFF2-40B4-BE49-F238E27FC236}">
                <a16:creationId xmlns:a16="http://schemas.microsoft.com/office/drawing/2014/main" id="{0FA03984-2FD1-419F-B196-A55DDF8F3957}"/>
              </a:ext>
            </a:extLst>
          </p:cNvPr>
          <p:cNvSpPr/>
          <p:nvPr/>
        </p:nvSpPr>
        <p:spPr>
          <a:xfrm>
            <a:off x="9464101" y="794518"/>
            <a:ext cx="2601229" cy="842224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087992"/>
            <a:r>
              <a:rPr lang="en-US" sz="2000" b="1" dirty="0">
                <a:solidFill>
                  <a:srgbClr val="002060"/>
                </a:solidFill>
                <a:latin typeface="Calibri"/>
              </a:rPr>
              <a:t>https://nok-nark.ru</a:t>
            </a:r>
            <a:endParaRPr lang="ru-RU" sz="2000" b="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15" name="Прямоугольник: скругленные углы 1">
            <a:extLst>
              <a:ext uri="{FF2B5EF4-FFF2-40B4-BE49-F238E27FC236}">
                <a16:creationId xmlns:a16="http://schemas.microsoft.com/office/drawing/2014/main" id="{CF9A723D-E78B-41B1-94FC-B115733D7E7F}"/>
              </a:ext>
            </a:extLst>
          </p:cNvPr>
          <p:cNvSpPr/>
          <p:nvPr/>
        </p:nvSpPr>
        <p:spPr>
          <a:xfrm>
            <a:off x="551927" y="3029760"/>
            <a:ext cx="8837920" cy="785840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087992"/>
            <a:r>
              <a:rPr lang="ru-RU" sz="1600" dirty="0">
                <a:solidFill>
                  <a:srgbClr val="002060"/>
                </a:solidFill>
                <a:latin typeface="Calibri"/>
              </a:rPr>
              <a:t>Программно-методический комплекс </a:t>
            </a:r>
            <a:r>
              <a:rPr lang="ru-RU" altLang="ru-RU" sz="1600" dirty="0">
                <a:solidFill>
                  <a:srgbClr val="002060"/>
                </a:solidFill>
                <a:latin typeface="Calibri"/>
              </a:rPr>
              <a:t>«Оценка квалификаций» (разработка оценочных средств)</a:t>
            </a:r>
          </a:p>
        </p:txBody>
      </p:sp>
      <p:sp>
        <p:nvSpPr>
          <p:cNvPr id="16" name="Прямоугольник: скругленные углы 1">
            <a:extLst>
              <a:ext uri="{FF2B5EF4-FFF2-40B4-BE49-F238E27FC236}">
                <a16:creationId xmlns:a16="http://schemas.microsoft.com/office/drawing/2014/main" id="{036688EE-7C19-4EA4-A5AD-88D8F908BABC}"/>
              </a:ext>
            </a:extLst>
          </p:cNvPr>
          <p:cNvSpPr/>
          <p:nvPr/>
        </p:nvSpPr>
        <p:spPr>
          <a:xfrm>
            <a:off x="9470461" y="3029760"/>
            <a:ext cx="2606744" cy="785839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087992"/>
            <a:r>
              <a:rPr lang="en-US" sz="1600" dirty="0">
                <a:solidFill>
                  <a:srgbClr val="002060"/>
                </a:solidFill>
                <a:latin typeface="Calibri"/>
              </a:rPr>
              <a:t>http://kos-nark.ru</a:t>
            </a:r>
            <a:endParaRPr lang="ru-RU" sz="16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17" name="Прямоугольник: скругленные углы 1">
            <a:extLst>
              <a:ext uri="{FF2B5EF4-FFF2-40B4-BE49-F238E27FC236}">
                <a16:creationId xmlns:a16="http://schemas.microsoft.com/office/drawing/2014/main" id="{D5D00443-A673-47B4-9E2A-AFF497E7704B}"/>
              </a:ext>
            </a:extLst>
          </p:cNvPr>
          <p:cNvSpPr/>
          <p:nvPr/>
        </p:nvSpPr>
        <p:spPr>
          <a:xfrm>
            <a:off x="549657" y="5506803"/>
            <a:ext cx="8828360" cy="828343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087992"/>
            <a:r>
              <a:rPr lang="ru-RU" sz="1600" dirty="0">
                <a:solidFill>
                  <a:srgbClr val="002060"/>
                </a:solidFill>
                <a:latin typeface="Calibri"/>
              </a:rPr>
              <a:t>Сайты Национального совета, НАРК, СПК, ЦОК</a:t>
            </a:r>
            <a:endParaRPr lang="ru-RU" altLang="ru-RU" sz="16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19" name="Прямоугольник: скругленные углы 1">
            <a:extLst>
              <a:ext uri="{FF2B5EF4-FFF2-40B4-BE49-F238E27FC236}">
                <a16:creationId xmlns:a16="http://schemas.microsoft.com/office/drawing/2014/main" id="{9CA230EF-C94F-40C9-8D8E-F003528AA19E}"/>
              </a:ext>
            </a:extLst>
          </p:cNvPr>
          <p:cNvSpPr/>
          <p:nvPr/>
        </p:nvSpPr>
        <p:spPr>
          <a:xfrm>
            <a:off x="548431" y="2327175"/>
            <a:ext cx="8835142" cy="611778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087992"/>
            <a:r>
              <a:rPr lang="ru-RU" sz="1600" dirty="0">
                <a:solidFill>
                  <a:srgbClr val="002060"/>
                </a:solidFill>
                <a:latin typeface="Calibri"/>
              </a:rPr>
              <a:t>Программно-методический комплекс для разработки профессиональных стандартов и квалификаций</a:t>
            </a:r>
            <a:endParaRPr lang="ru-RU" altLang="ru-RU" sz="16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20" name="Прямоугольник: скругленные углы 1">
            <a:extLst>
              <a:ext uri="{FF2B5EF4-FFF2-40B4-BE49-F238E27FC236}">
                <a16:creationId xmlns:a16="http://schemas.microsoft.com/office/drawing/2014/main" id="{BF1653B2-6B8C-4BCA-87B2-16819446AE57}"/>
              </a:ext>
            </a:extLst>
          </p:cNvPr>
          <p:cNvSpPr/>
          <p:nvPr/>
        </p:nvSpPr>
        <p:spPr>
          <a:xfrm>
            <a:off x="9470460" y="2315019"/>
            <a:ext cx="2601229" cy="623934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087992"/>
            <a:r>
              <a:rPr lang="en-US" sz="1600" dirty="0">
                <a:solidFill>
                  <a:srgbClr val="002060"/>
                </a:solidFill>
                <a:latin typeface="Calibri"/>
              </a:rPr>
              <a:t>http://skills-nark.ru</a:t>
            </a:r>
            <a:endParaRPr lang="ru-RU" sz="16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21" name="Прямоугольник: скругленные углы 1">
            <a:extLst>
              <a:ext uri="{FF2B5EF4-FFF2-40B4-BE49-F238E27FC236}">
                <a16:creationId xmlns:a16="http://schemas.microsoft.com/office/drawing/2014/main" id="{87727CD4-A781-4F35-BF63-9BF4435BBC26}"/>
              </a:ext>
            </a:extLst>
          </p:cNvPr>
          <p:cNvSpPr/>
          <p:nvPr/>
        </p:nvSpPr>
        <p:spPr>
          <a:xfrm>
            <a:off x="551010" y="4538395"/>
            <a:ext cx="8837987" cy="412600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087992"/>
            <a:r>
              <a:rPr lang="ru-RU" altLang="ru-RU" sz="1600" dirty="0">
                <a:solidFill>
                  <a:srgbClr val="002060"/>
                </a:solidFill>
                <a:latin typeface="Calibri"/>
              </a:rPr>
              <a:t>Коммуникационный портал для взаимодействия с партнерами в регионах</a:t>
            </a:r>
          </a:p>
        </p:txBody>
      </p:sp>
      <p:sp>
        <p:nvSpPr>
          <p:cNvPr id="22" name="Прямоугольник: скругленные углы 1">
            <a:extLst>
              <a:ext uri="{FF2B5EF4-FFF2-40B4-BE49-F238E27FC236}">
                <a16:creationId xmlns:a16="http://schemas.microsoft.com/office/drawing/2014/main" id="{6DC83D9E-88CA-4390-B764-9CB4A43FD150}"/>
              </a:ext>
            </a:extLst>
          </p:cNvPr>
          <p:cNvSpPr/>
          <p:nvPr/>
        </p:nvSpPr>
        <p:spPr>
          <a:xfrm>
            <a:off x="9464101" y="4522394"/>
            <a:ext cx="2607588" cy="444602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defTabSz="1087992"/>
            <a:r>
              <a:rPr lang="en-US" sz="1600" dirty="0">
                <a:solidFill>
                  <a:srgbClr val="002060"/>
                </a:solidFill>
                <a:latin typeface="Calibri"/>
              </a:rPr>
              <a:t>http://regions.nark.ru</a:t>
            </a:r>
            <a:endParaRPr lang="ru-RU" sz="16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35" name="Прямоугольник: скругленные углы 1">
            <a:extLst>
              <a:ext uri="{FF2B5EF4-FFF2-40B4-BE49-F238E27FC236}">
                <a16:creationId xmlns:a16="http://schemas.microsoft.com/office/drawing/2014/main" id="{DB76C6B0-F520-45D7-AE57-DC788684641F}"/>
              </a:ext>
            </a:extLst>
          </p:cNvPr>
          <p:cNvSpPr/>
          <p:nvPr/>
        </p:nvSpPr>
        <p:spPr>
          <a:xfrm>
            <a:off x="9466489" y="5525612"/>
            <a:ext cx="2605199" cy="809534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087992"/>
            <a:endParaRPr lang="en-US" sz="1600" dirty="0">
              <a:solidFill>
                <a:srgbClr val="002060"/>
              </a:solidFill>
              <a:latin typeface="Calibri"/>
            </a:endParaRPr>
          </a:p>
          <a:p>
            <a:pPr algn="ctr" defTabSz="1087992"/>
            <a:r>
              <a:rPr lang="en-US" sz="1600" dirty="0">
                <a:solidFill>
                  <a:srgbClr val="002060"/>
                </a:solidFill>
                <a:latin typeface="Calibri"/>
              </a:rPr>
              <a:t>http://nark.ru</a:t>
            </a:r>
            <a:endParaRPr lang="ru-RU" sz="1600" dirty="0">
              <a:solidFill>
                <a:srgbClr val="002060"/>
              </a:solidFill>
              <a:latin typeface="Calibri"/>
            </a:endParaRPr>
          </a:p>
          <a:p>
            <a:pPr algn="ctr" defTabSz="1087992"/>
            <a:r>
              <a:rPr lang="en-US" sz="1600" dirty="0">
                <a:solidFill>
                  <a:srgbClr val="002060"/>
                </a:solidFill>
              </a:rPr>
              <a:t>http://nspkrf.ru</a:t>
            </a:r>
            <a:endParaRPr lang="ru-RU" sz="1600" dirty="0">
              <a:solidFill>
                <a:srgbClr val="002060"/>
              </a:solidFill>
            </a:endParaRPr>
          </a:p>
          <a:p>
            <a:pPr algn="ctr" defTabSz="1087992"/>
            <a:endParaRPr lang="ru-RU" sz="16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36" name="Прямоугольник: скругленные углы 1">
            <a:extLst>
              <a:ext uri="{FF2B5EF4-FFF2-40B4-BE49-F238E27FC236}">
                <a16:creationId xmlns:a16="http://schemas.microsoft.com/office/drawing/2014/main" id="{4B6084CA-3116-4083-AF76-F416A854239B}"/>
              </a:ext>
            </a:extLst>
          </p:cNvPr>
          <p:cNvSpPr/>
          <p:nvPr/>
        </p:nvSpPr>
        <p:spPr>
          <a:xfrm>
            <a:off x="9466203" y="3921441"/>
            <a:ext cx="2605486" cy="519955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rgbClr val="002060"/>
                </a:solidFill>
              </a:rPr>
              <a:t>http://spravochnik.rosmintrud.ru</a:t>
            </a:r>
            <a:endParaRPr lang="ru-RU" sz="13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70C573AD-FEBA-4149-9B7E-1F1E92D79875}"/>
              </a:ext>
            </a:extLst>
          </p:cNvPr>
          <p:cNvSpPr/>
          <p:nvPr/>
        </p:nvSpPr>
        <p:spPr>
          <a:xfrm>
            <a:off x="549657" y="3902527"/>
            <a:ext cx="8840702" cy="538141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</a:rPr>
              <a:t>Государственный информационный ресурс «Справочник профессий»</a:t>
            </a:r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62F2E53B-1066-4217-8629-99AF690C33FB}"/>
              </a:ext>
            </a:extLst>
          </p:cNvPr>
          <p:cNvSpPr/>
          <p:nvPr/>
        </p:nvSpPr>
        <p:spPr>
          <a:xfrm>
            <a:off x="545653" y="1716938"/>
            <a:ext cx="8832403" cy="538141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</a:rPr>
              <a:t>Программно-аппаратный комплекс «Профессиональные стандарты»</a:t>
            </a:r>
          </a:p>
        </p:txBody>
      </p:sp>
      <p:sp>
        <p:nvSpPr>
          <p:cNvPr id="38" name="Прямоугольник: скругленные углы 1">
            <a:extLst>
              <a:ext uri="{FF2B5EF4-FFF2-40B4-BE49-F238E27FC236}">
                <a16:creationId xmlns:a16="http://schemas.microsoft.com/office/drawing/2014/main" id="{B106DFAE-25CA-4944-A646-C2D48290B1B9}"/>
              </a:ext>
            </a:extLst>
          </p:cNvPr>
          <p:cNvSpPr/>
          <p:nvPr/>
        </p:nvSpPr>
        <p:spPr>
          <a:xfrm>
            <a:off x="9467697" y="1706852"/>
            <a:ext cx="2603992" cy="519955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rgbClr val="002060"/>
                </a:solidFill>
              </a:rPr>
              <a:t>http://profstandart.rosmintrud.ru</a:t>
            </a:r>
            <a:endParaRPr lang="ru-RU" sz="1300" dirty="0">
              <a:solidFill>
                <a:srgbClr val="002060"/>
              </a:solidFill>
            </a:endParaRPr>
          </a:p>
        </p:txBody>
      </p:sp>
      <p:sp>
        <p:nvSpPr>
          <p:cNvPr id="41" name="Прямоугольник: скругленные углы 1">
            <a:extLst>
              <a:ext uri="{FF2B5EF4-FFF2-40B4-BE49-F238E27FC236}">
                <a16:creationId xmlns:a16="http://schemas.microsoft.com/office/drawing/2014/main" id="{4F51E83F-E9B7-4021-BC4C-86CD8FEAD8D0}"/>
              </a:ext>
            </a:extLst>
          </p:cNvPr>
          <p:cNvSpPr/>
          <p:nvPr/>
        </p:nvSpPr>
        <p:spPr>
          <a:xfrm>
            <a:off x="545653" y="5037922"/>
            <a:ext cx="8837920" cy="364982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087992"/>
            <a:r>
              <a:rPr lang="ru-RU" sz="1600" dirty="0">
                <a:solidFill>
                  <a:srgbClr val="002060"/>
                </a:solidFill>
              </a:rPr>
              <a:t>Информационно-аналитическая платформа «Опросы» (мониторинг развития профессий) </a:t>
            </a:r>
            <a:endParaRPr lang="ru-RU" altLang="ru-RU" sz="16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42" name="Прямоугольник: скругленные углы 1">
            <a:extLst>
              <a:ext uri="{FF2B5EF4-FFF2-40B4-BE49-F238E27FC236}">
                <a16:creationId xmlns:a16="http://schemas.microsoft.com/office/drawing/2014/main" id="{39EF7DA1-801F-47CE-876D-93F5FEB00874}"/>
              </a:ext>
            </a:extLst>
          </p:cNvPr>
          <p:cNvSpPr/>
          <p:nvPr/>
        </p:nvSpPr>
        <p:spPr>
          <a:xfrm>
            <a:off x="9464101" y="5049023"/>
            <a:ext cx="2607588" cy="356915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087992"/>
            <a:r>
              <a:rPr lang="en-US" sz="1400" dirty="0">
                <a:solidFill>
                  <a:srgbClr val="002060"/>
                </a:solidFill>
              </a:rPr>
              <a:t>http://opros.rosmintrud.ru</a:t>
            </a:r>
            <a:endParaRPr lang="ru-RU" sz="14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8A51EB-3F99-4FA9-8E2B-4117296CC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C73DEF-B717-4345-BB42-9F861A3BDD5D}" type="slidenum">
              <a:rPr lang="ru-RU" altLang="ru-RU" smtClean="0"/>
              <a:pPr>
                <a:defRPr/>
              </a:pPr>
              <a:t>12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6947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847C8A-EFAD-41CE-9B16-5DD757F4E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566" y="681147"/>
            <a:ext cx="11111152" cy="933959"/>
          </a:xfrm>
        </p:spPr>
        <p:txBody>
          <a:bodyPr/>
          <a:lstStyle/>
          <a:p>
            <a:r>
              <a:rPr lang="ru-RU" sz="3200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Первоочередные задачи по развитию </a:t>
            </a:r>
            <a:br>
              <a:rPr lang="ru-RU" sz="3200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</a:br>
            <a:r>
              <a:rPr lang="ru-RU" sz="3200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Национальной системы квалификаций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373DCD7-E269-426A-B7F1-50CD7E469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C73DEF-B717-4345-BB42-9F861A3BDD5D}" type="slidenum">
              <a:rPr lang="ru-RU" altLang="ru-RU" smtClean="0"/>
              <a:pPr>
                <a:defRPr/>
              </a:pPr>
              <a:t>13</a:t>
            </a:fld>
            <a:endParaRPr lang="ru-RU" altLang="ru-RU" dirty="0"/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B10CB95F-AE48-46E2-9E49-9F55ABD70C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4316126"/>
              </p:ext>
            </p:extLst>
          </p:nvPr>
        </p:nvGraphicFramePr>
        <p:xfrm>
          <a:off x="84758" y="2781722"/>
          <a:ext cx="11874767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5A4DA923-395E-4191-B512-CF488A4B7D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98106"/>
              </p:ext>
            </p:extLst>
          </p:nvPr>
        </p:nvGraphicFramePr>
        <p:xfrm>
          <a:off x="192744" y="1737625"/>
          <a:ext cx="11384974" cy="1188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681375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847C8A-EFAD-41CE-9B16-5DD757F4E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43" y="698776"/>
            <a:ext cx="11111152" cy="933959"/>
          </a:xfrm>
        </p:spPr>
        <p:txBody>
          <a:bodyPr/>
          <a:lstStyle/>
          <a:p>
            <a:r>
              <a:rPr lang="ru-RU" sz="3200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Первоочередные задачи по развитию </a:t>
            </a:r>
            <a:br>
              <a:rPr lang="ru-RU" sz="3200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</a:br>
            <a:r>
              <a:rPr lang="ru-RU" sz="3200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Национальной системы квалификаций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373DCD7-E269-426A-B7F1-50CD7E469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C73DEF-B717-4345-BB42-9F861A3BDD5D}" type="slidenum">
              <a:rPr lang="ru-RU" altLang="ru-RU" smtClean="0"/>
              <a:pPr>
                <a:defRPr/>
              </a:pPr>
              <a:t>14</a:t>
            </a:fld>
            <a:endParaRPr lang="ru-RU" altLang="ru-RU" dirty="0"/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B10CB95F-AE48-46E2-9E49-9F55ABD70C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6719227"/>
              </p:ext>
            </p:extLst>
          </p:nvPr>
        </p:nvGraphicFramePr>
        <p:xfrm>
          <a:off x="108844" y="1615106"/>
          <a:ext cx="11874767" cy="5264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7175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3168CF9-507B-400D-8141-2E39BC26DE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365" y="693490"/>
            <a:ext cx="9264572" cy="561331"/>
          </a:xfrm>
        </p:spPr>
        <p:txBody>
          <a:bodyPr>
            <a:noAutofit/>
          </a:bodyPr>
          <a:lstStyle/>
          <a:p>
            <a:r>
              <a:rPr lang="ru-RU" sz="3199" b="1" dirty="0">
                <a:solidFill>
                  <a:srgbClr val="002060"/>
                </a:solidFill>
                <a:latin typeface="Calibri"/>
              </a:rPr>
              <a:t>Система управления качеством подготовки кадров в соответствии с требованиями рынка труда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1C70BC6-F7E8-4C07-AE28-A5B54CE61BD2}"/>
              </a:ext>
            </a:extLst>
          </p:cNvPr>
          <p:cNvSpPr txBox="1"/>
          <p:nvPr/>
        </p:nvSpPr>
        <p:spPr>
          <a:xfrm>
            <a:off x="3069283" y="2416118"/>
            <a:ext cx="83119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ru-RU" sz="2400" dirty="0">
                <a:solidFill>
                  <a:srgbClr val="002060"/>
                </a:solidFill>
                <a:latin typeface="Calibri"/>
              </a:rPr>
              <a:t>Управление персональными достижениями (оценка квалификации)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ru-RU" sz="2400" dirty="0">
                <a:solidFill>
                  <a:srgbClr val="002060"/>
                </a:solidFill>
                <a:latin typeface="Calibri"/>
              </a:rPr>
              <a:t>Управление содержанием программ (применение профстандартов при разработке ФГОС и Программ)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ru-RU" sz="2400" dirty="0">
                <a:solidFill>
                  <a:srgbClr val="002060"/>
                </a:solidFill>
              </a:rPr>
              <a:t>Управление качеством реализации программ (профессионально-общественная аккредитация)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ru-RU" sz="2400" dirty="0">
                <a:solidFill>
                  <a:srgbClr val="002060"/>
                </a:solidFill>
              </a:rPr>
              <a:t>Управление мотивацией образовательных организаций (учет результатов оценки программ и квалификации выпускников при ключевых решениях: КЦП, рейтинг и др.)</a:t>
            </a:r>
          </a:p>
          <a:p>
            <a:endParaRPr kumimoji="1" lang="ru-RU" sz="2400" dirty="0">
              <a:solidFill>
                <a:srgbClr val="00206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0F5E21-4A3E-4468-9228-F8AB2D3B6F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79" y="2038352"/>
            <a:ext cx="2616289" cy="208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508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E97E635-EE2B-496A-9D56-3E6538ECB7D2}"/>
              </a:ext>
            </a:extLst>
          </p:cNvPr>
          <p:cNvSpPr/>
          <p:nvPr/>
        </p:nvSpPr>
        <p:spPr>
          <a:xfrm>
            <a:off x="3210858" y="1520431"/>
            <a:ext cx="6456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3085"/>
                </a:solidFill>
                <a:cs typeface="Arial" panose="020B0604020202020204" pitchFamily="34" charset="0"/>
              </a:rPr>
              <a:t>Общие компет</a:t>
            </a:r>
            <a:r>
              <a:rPr lang="ru-RU" sz="2000" b="1" dirty="0">
                <a:solidFill>
                  <a:schemeClr val="tx2"/>
                </a:solidFill>
                <a:cs typeface="Arial" panose="020B0604020202020204" pitchFamily="34" charset="0"/>
              </a:rPr>
              <a:t>енц</a:t>
            </a:r>
            <a:r>
              <a:rPr lang="ru-RU" sz="2000" b="1" dirty="0">
                <a:solidFill>
                  <a:srgbClr val="003085"/>
                </a:solidFill>
                <a:cs typeface="Arial" panose="020B0604020202020204" pitchFamily="34" charset="0"/>
              </a:rPr>
              <a:t>ии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373D23C-54A2-4902-B952-674A68D0CF53}"/>
              </a:ext>
            </a:extLst>
          </p:cNvPr>
          <p:cNvSpPr/>
          <p:nvPr/>
        </p:nvSpPr>
        <p:spPr>
          <a:xfrm>
            <a:off x="3210858" y="2958647"/>
            <a:ext cx="6456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3085"/>
                </a:solidFill>
                <a:cs typeface="Arial" panose="020B0604020202020204" pitchFamily="34" charset="0"/>
              </a:rPr>
              <a:t>Профессиональные компетенции</a:t>
            </a:r>
          </a:p>
        </p:txBody>
      </p:sp>
      <p:sp>
        <p:nvSpPr>
          <p:cNvPr id="22" name="Rounded Rectangle 16">
            <a:extLst>
              <a:ext uri="{FF2B5EF4-FFF2-40B4-BE49-F238E27FC236}">
                <a16:creationId xmlns:a16="http://schemas.microsoft.com/office/drawing/2014/main" id="{31A8C52E-1829-4B1C-A5CC-CF99367163D9}"/>
              </a:ext>
            </a:extLst>
          </p:cNvPr>
          <p:cNvSpPr/>
          <p:nvPr/>
        </p:nvSpPr>
        <p:spPr>
          <a:xfrm rot="5400000">
            <a:off x="7428275" y="2539973"/>
            <a:ext cx="102450" cy="170854"/>
          </a:xfrm>
          <a:prstGeom prst="roundRect">
            <a:avLst>
              <a:gd name="adj" fmla="val 3085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Стрелка: вниз 24">
            <a:extLst>
              <a:ext uri="{FF2B5EF4-FFF2-40B4-BE49-F238E27FC236}">
                <a16:creationId xmlns:a16="http://schemas.microsoft.com/office/drawing/2014/main" id="{9D97A3BA-C60B-49F2-A271-A04070CD6781}"/>
              </a:ext>
            </a:extLst>
          </p:cNvPr>
          <p:cNvSpPr/>
          <p:nvPr/>
        </p:nvSpPr>
        <p:spPr>
          <a:xfrm>
            <a:off x="6683320" y="4254348"/>
            <a:ext cx="350524" cy="461665"/>
          </a:xfrm>
          <a:prstGeom prst="downArrow">
            <a:avLst>
              <a:gd name="adj1" fmla="val 26484"/>
              <a:gd name="adj2" fmla="val 50000"/>
            </a:avLst>
          </a:prstGeom>
          <a:solidFill>
            <a:srgbClr val="82D5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Крест 25">
            <a:extLst>
              <a:ext uri="{FF2B5EF4-FFF2-40B4-BE49-F238E27FC236}">
                <a16:creationId xmlns:a16="http://schemas.microsoft.com/office/drawing/2014/main" id="{6A72FB58-35F6-46A5-826B-A6D34E4A1C45}"/>
              </a:ext>
            </a:extLst>
          </p:cNvPr>
          <p:cNvSpPr/>
          <p:nvPr/>
        </p:nvSpPr>
        <p:spPr>
          <a:xfrm>
            <a:off x="6683320" y="2764617"/>
            <a:ext cx="267017" cy="235661"/>
          </a:xfrm>
          <a:prstGeom prst="plus">
            <a:avLst>
              <a:gd name="adj" fmla="val 41786"/>
            </a:avLst>
          </a:prstGeom>
          <a:solidFill>
            <a:srgbClr val="82D5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7B70AF76-65A5-4747-86FB-0871C36C7C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858" y="5751489"/>
            <a:ext cx="7534339" cy="387201"/>
          </a:xfrm>
          <a:prstGeom prst="rect">
            <a:avLst/>
          </a:prstGeom>
          <a:noFill/>
        </p:spPr>
      </p:pic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AACC7344-32F9-4F95-AD97-73A57D2F7B26}"/>
              </a:ext>
            </a:extLst>
          </p:cNvPr>
          <p:cNvSpPr/>
          <p:nvPr/>
        </p:nvSpPr>
        <p:spPr>
          <a:xfrm>
            <a:off x="112180" y="3254006"/>
            <a:ext cx="2242436" cy="1077218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600" b="1" kern="0" dirty="0">
                <a:solidFill>
                  <a:schemeClr val="accent2">
                    <a:lumMod val="50000"/>
                  </a:schemeClr>
                </a:solidFill>
                <a:latin typeface="Calibri"/>
              </a:rPr>
              <a:t>Четкие описания, форматы, договорённости стейкхолдеров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E57173FF-1FD0-420D-9E0E-5016C8F7380B}"/>
              </a:ext>
            </a:extLst>
          </p:cNvPr>
          <p:cNvSpPr/>
          <p:nvPr/>
        </p:nvSpPr>
        <p:spPr>
          <a:xfrm>
            <a:off x="2519573" y="6176877"/>
            <a:ext cx="8902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solidFill>
                  <a:srgbClr val="003085"/>
                </a:solidFill>
                <a:cs typeface="Arial" panose="020B0604020202020204" pitchFamily="34" charset="0"/>
              </a:rPr>
              <a:t>Востребованные рынком пакеты компетенций (относительно устойчивые)</a:t>
            </a:r>
          </a:p>
        </p:txBody>
      </p:sp>
      <p:sp>
        <p:nvSpPr>
          <p:cNvPr id="38" name="Rounded Rectangle 16">
            <a:extLst>
              <a:ext uri="{FF2B5EF4-FFF2-40B4-BE49-F238E27FC236}">
                <a16:creationId xmlns:a16="http://schemas.microsoft.com/office/drawing/2014/main" id="{7DD661FC-84D6-4C8F-9259-AB787F23530B}"/>
              </a:ext>
            </a:extLst>
          </p:cNvPr>
          <p:cNvSpPr/>
          <p:nvPr/>
        </p:nvSpPr>
        <p:spPr>
          <a:xfrm rot="5400000">
            <a:off x="8489282" y="3336588"/>
            <a:ext cx="549043" cy="3353189"/>
          </a:xfrm>
          <a:prstGeom prst="roundRect">
            <a:avLst>
              <a:gd name="adj" fmla="val 30853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  <p:sp>
        <p:nvSpPr>
          <p:cNvPr id="64" name="Rounded Rectangle 16">
            <a:extLst>
              <a:ext uri="{FF2B5EF4-FFF2-40B4-BE49-F238E27FC236}">
                <a16:creationId xmlns:a16="http://schemas.microsoft.com/office/drawing/2014/main" id="{64D8FF94-F578-4543-B2B5-AE3B206B4AC8}"/>
              </a:ext>
            </a:extLst>
          </p:cNvPr>
          <p:cNvSpPr/>
          <p:nvPr/>
        </p:nvSpPr>
        <p:spPr>
          <a:xfrm>
            <a:off x="3210858" y="2072439"/>
            <a:ext cx="1272254" cy="604186"/>
          </a:xfrm>
          <a:prstGeom prst="roundRect">
            <a:avLst>
              <a:gd name="adj" fmla="val 3085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Rounded Rectangle 16">
            <a:extLst>
              <a:ext uri="{FF2B5EF4-FFF2-40B4-BE49-F238E27FC236}">
                <a16:creationId xmlns:a16="http://schemas.microsoft.com/office/drawing/2014/main" id="{B5D597EB-DE42-4271-B48B-A297598E9555}"/>
              </a:ext>
            </a:extLst>
          </p:cNvPr>
          <p:cNvSpPr/>
          <p:nvPr/>
        </p:nvSpPr>
        <p:spPr>
          <a:xfrm rot="5400000">
            <a:off x="7764086" y="2542338"/>
            <a:ext cx="102450" cy="170854"/>
          </a:xfrm>
          <a:prstGeom prst="roundRect">
            <a:avLst>
              <a:gd name="adj" fmla="val 3085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Rounded Rectangle 16">
            <a:extLst>
              <a:ext uri="{FF2B5EF4-FFF2-40B4-BE49-F238E27FC236}">
                <a16:creationId xmlns:a16="http://schemas.microsoft.com/office/drawing/2014/main" id="{A45E2489-5B05-4C14-B868-F47811696C17}"/>
              </a:ext>
            </a:extLst>
          </p:cNvPr>
          <p:cNvSpPr/>
          <p:nvPr/>
        </p:nvSpPr>
        <p:spPr>
          <a:xfrm rot="5400000">
            <a:off x="8096746" y="2539973"/>
            <a:ext cx="102450" cy="170854"/>
          </a:xfrm>
          <a:prstGeom prst="roundRect">
            <a:avLst>
              <a:gd name="adj" fmla="val 3085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Rounded Rectangle 16">
            <a:extLst>
              <a:ext uri="{FF2B5EF4-FFF2-40B4-BE49-F238E27FC236}">
                <a16:creationId xmlns:a16="http://schemas.microsoft.com/office/drawing/2014/main" id="{48B1798F-0A1A-4AE4-816A-296BA892547A}"/>
              </a:ext>
            </a:extLst>
          </p:cNvPr>
          <p:cNvSpPr/>
          <p:nvPr/>
        </p:nvSpPr>
        <p:spPr>
          <a:xfrm rot="5400000">
            <a:off x="7428275" y="3939623"/>
            <a:ext cx="102450" cy="170854"/>
          </a:xfrm>
          <a:prstGeom prst="roundRect">
            <a:avLst>
              <a:gd name="adj" fmla="val 30853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Rounded Rectangle 16">
            <a:extLst>
              <a:ext uri="{FF2B5EF4-FFF2-40B4-BE49-F238E27FC236}">
                <a16:creationId xmlns:a16="http://schemas.microsoft.com/office/drawing/2014/main" id="{73597CF2-E494-4DB4-A07B-EED81112161E}"/>
              </a:ext>
            </a:extLst>
          </p:cNvPr>
          <p:cNvSpPr/>
          <p:nvPr/>
        </p:nvSpPr>
        <p:spPr>
          <a:xfrm rot="5400000">
            <a:off x="7764086" y="3939623"/>
            <a:ext cx="102450" cy="170854"/>
          </a:xfrm>
          <a:prstGeom prst="roundRect">
            <a:avLst>
              <a:gd name="adj" fmla="val 30853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Rounded Rectangle 16">
            <a:extLst>
              <a:ext uri="{FF2B5EF4-FFF2-40B4-BE49-F238E27FC236}">
                <a16:creationId xmlns:a16="http://schemas.microsoft.com/office/drawing/2014/main" id="{01B7E8A9-ED0F-4A57-9BB2-C428402544A4}"/>
              </a:ext>
            </a:extLst>
          </p:cNvPr>
          <p:cNvSpPr/>
          <p:nvPr/>
        </p:nvSpPr>
        <p:spPr>
          <a:xfrm rot="5400000">
            <a:off x="8095592" y="3939623"/>
            <a:ext cx="102450" cy="170854"/>
          </a:xfrm>
          <a:prstGeom prst="roundRect">
            <a:avLst>
              <a:gd name="adj" fmla="val 30853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2CB35E-B6D9-4FEC-8F66-CE11C4AA9F45}"/>
              </a:ext>
            </a:extLst>
          </p:cNvPr>
          <p:cNvSpPr txBox="1"/>
          <p:nvPr/>
        </p:nvSpPr>
        <p:spPr>
          <a:xfrm>
            <a:off x="3315222" y="2162233"/>
            <a:ext cx="10631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ОК1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D9958C-9F9F-42AA-8F0A-B4C5B2187F9A}"/>
              </a:ext>
            </a:extLst>
          </p:cNvPr>
          <p:cNvSpPr txBox="1"/>
          <p:nvPr/>
        </p:nvSpPr>
        <p:spPr>
          <a:xfrm>
            <a:off x="0" y="597818"/>
            <a:ext cx="121872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chemeClr val="tx2"/>
                </a:solidFill>
              </a:rPr>
              <a:t>Сборка компетенций</a:t>
            </a:r>
          </a:p>
        </p:txBody>
      </p:sp>
      <p:sp>
        <p:nvSpPr>
          <p:cNvPr id="83" name="Rounded Rectangle 16">
            <a:extLst>
              <a:ext uri="{FF2B5EF4-FFF2-40B4-BE49-F238E27FC236}">
                <a16:creationId xmlns:a16="http://schemas.microsoft.com/office/drawing/2014/main" id="{59BB441D-0D58-4608-AC70-54B8BA007862}"/>
              </a:ext>
            </a:extLst>
          </p:cNvPr>
          <p:cNvSpPr/>
          <p:nvPr/>
        </p:nvSpPr>
        <p:spPr>
          <a:xfrm rot="5400000">
            <a:off x="8641682" y="3488988"/>
            <a:ext cx="549043" cy="3353189"/>
          </a:xfrm>
          <a:prstGeom prst="roundRect">
            <a:avLst>
              <a:gd name="adj" fmla="val 30853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  <p:sp>
        <p:nvSpPr>
          <p:cNvPr id="84" name="Rounded Rectangle 16">
            <a:extLst>
              <a:ext uri="{FF2B5EF4-FFF2-40B4-BE49-F238E27FC236}">
                <a16:creationId xmlns:a16="http://schemas.microsoft.com/office/drawing/2014/main" id="{76430F0F-2D8E-4F2C-9FB2-1D756EDA32B2}"/>
              </a:ext>
            </a:extLst>
          </p:cNvPr>
          <p:cNvSpPr/>
          <p:nvPr/>
        </p:nvSpPr>
        <p:spPr>
          <a:xfrm rot="5400000">
            <a:off x="8794082" y="3641388"/>
            <a:ext cx="549043" cy="3353189"/>
          </a:xfrm>
          <a:prstGeom prst="roundRect">
            <a:avLst>
              <a:gd name="adj" fmla="val 30853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  <p:sp>
        <p:nvSpPr>
          <p:cNvPr id="90" name="Rounded Rectangle 16">
            <a:extLst>
              <a:ext uri="{FF2B5EF4-FFF2-40B4-BE49-F238E27FC236}">
                <a16:creationId xmlns:a16="http://schemas.microsoft.com/office/drawing/2014/main" id="{9C0521A9-6D53-42A6-A6E8-C4870752B026}"/>
              </a:ext>
            </a:extLst>
          </p:cNvPr>
          <p:cNvSpPr/>
          <p:nvPr/>
        </p:nvSpPr>
        <p:spPr>
          <a:xfrm>
            <a:off x="4583860" y="2075872"/>
            <a:ext cx="1272254" cy="604186"/>
          </a:xfrm>
          <a:prstGeom prst="roundRect">
            <a:avLst>
              <a:gd name="adj" fmla="val 3085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CD91AE99-B883-412F-8A22-A80C1A5E6D4B}"/>
              </a:ext>
            </a:extLst>
          </p:cNvPr>
          <p:cNvSpPr txBox="1"/>
          <p:nvPr/>
        </p:nvSpPr>
        <p:spPr>
          <a:xfrm>
            <a:off x="4688224" y="2165666"/>
            <a:ext cx="10631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ОК2</a:t>
            </a:r>
          </a:p>
        </p:txBody>
      </p:sp>
      <p:sp>
        <p:nvSpPr>
          <p:cNvPr id="92" name="Rounded Rectangle 16">
            <a:extLst>
              <a:ext uri="{FF2B5EF4-FFF2-40B4-BE49-F238E27FC236}">
                <a16:creationId xmlns:a16="http://schemas.microsoft.com/office/drawing/2014/main" id="{BB814E2B-D0D3-4CEF-A668-1946176205F9}"/>
              </a:ext>
            </a:extLst>
          </p:cNvPr>
          <p:cNvSpPr/>
          <p:nvPr/>
        </p:nvSpPr>
        <p:spPr>
          <a:xfrm>
            <a:off x="5956862" y="2075872"/>
            <a:ext cx="1272254" cy="604186"/>
          </a:xfrm>
          <a:prstGeom prst="roundRect">
            <a:avLst>
              <a:gd name="adj" fmla="val 3085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43CAA1A8-D4D7-427F-B4EE-716E048047D5}"/>
              </a:ext>
            </a:extLst>
          </p:cNvPr>
          <p:cNvSpPr txBox="1"/>
          <p:nvPr/>
        </p:nvSpPr>
        <p:spPr>
          <a:xfrm>
            <a:off x="6061226" y="2165666"/>
            <a:ext cx="10631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ОК3</a:t>
            </a:r>
          </a:p>
        </p:txBody>
      </p:sp>
      <p:sp>
        <p:nvSpPr>
          <p:cNvPr id="94" name="Rounded Rectangle 16">
            <a:extLst>
              <a:ext uri="{FF2B5EF4-FFF2-40B4-BE49-F238E27FC236}">
                <a16:creationId xmlns:a16="http://schemas.microsoft.com/office/drawing/2014/main" id="{0FC536C9-270B-406B-8DDF-24E6574DD3C3}"/>
              </a:ext>
            </a:extLst>
          </p:cNvPr>
          <p:cNvSpPr/>
          <p:nvPr/>
        </p:nvSpPr>
        <p:spPr>
          <a:xfrm>
            <a:off x="8395204" y="2072060"/>
            <a:ext cx="1272254" cy="604186"/>
          </a:xfrm>
          <a:prstGeom prst="roundRect">
            <a:avLst>
              <a:gd name="adj" fmla="val 3085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829006FE-E7FF-47FD-B593-F033406F9B45}"/>
              </a:ext>
            </a:extLst>
          </p:cNvPr>
          <p:cNvSpPr txBox="1"/>
          <p:nvPr/>
        </p:nvSpPr>
        <p:spPr>
          <a:xfrm>
            <a:off x="8499733" y="2169469"/>
            <a:ext cx="10631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ОК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n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6" name="Rounded Rectangle 16">
            <a:extLst>
              <a:ext uri="{FF2B5EF4-FFF2-40B4-BE49-F238E27FC236}">
                <a16:creationId xmlns:a16="http://schemas.microsoft.com/office/drawing/2014/main" id="{4AD5AD2E-4B3C-4C48-802B-ADFAE2876187}"/>
              </a:ext>
            </a:extLst>
          </p:cNvPr>
          <p:cNvSpPr/>
          <p:nvPr/>
        </p:nvSpPr>
        <p:spPr>
          <a:xfrm>
            <a:off x="3215626" y="3482550"/>
            <a:ext cx="1272254" cy="604186"/>
          </a:xfrm>
          <a:prstGeom prst="roundRect">
            <a:avLst>
              <a:gd name="adj" fmla="val 3085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E59769DC-7766-42D5-A8B9-6D0F67A0F3F1}"/>
              </a:ext>
            </a:extLst>
          </p:cNvPr>
          <p:cNvSpPr txBox="1"/>
          <p:nvPr/>
        </p:nvSpPr>
        <p:spPr>
          <a:xfrm>
            <a:off x="3319990" y="3572344"/>
            <a:ext cx="10631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ПК1</a:t>
            </a:r>
          </a:p>
        </p:txBody>
      </p:sp>
      <p:sp>
        <p:nvSpPr>
          <p:cNvPr id="98" name="Rounded Rectangle 16">
            <a:extLst>
              <a:ext uri="{FF2B5EF4-FFF2-40B4-BE49-F238E27FC236}">
                <a16:creationId xmlns:a16="http://schemas.microsoft.com/office/drawing/2014/main" id="{ACF1E58F-2E6E-46B1-AA9A-DB1AFFAF5F1B}"/>
              </a:ext>
            </a:extLst>
          </p:cNvPr>
          <p:cNvSpPr/>
          <p:nvPr/>
        </p:nvSpPr>
        <p:spPr>
          <a:xfrm>
            <a:off x="4582700" y="3484994"/>
            <a:ext cx="1272254" cy="604186"/>
          </a:xfrm>
          <a:prstGeom prst="roundRect">
            <a:avLst>
              <a:gd name="adj" fmla="val 3085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C7384AD1-2BBA-4AE2-A28A-8A204235B6EC}"/>
              </a:ext>
            </a:extLst>
          </p:cNvPr>
          <p:cNvSpPr txBox="1"/>
          <p:nvPr/>
        </p:nvSpPr>
        <p:spPr>
          <a:xfrm>
            <a:off x="4687064" y="3574788"/>
            <a:ext cx="10631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ПК2</a:t>
            </a:r>
          </a:p>
        </p:txBody>
      </p:sp>
      <p:sp>
        <p:nvSpPr>
          <p:cNvPr id="100" name="Rounded Rectangle 16">
            <a:extLst>
              <a:ext uri="{FF2B5EF4-FFF2-40B4-BE49-F238E27FC236}">
                <a16:creationId xmlns:a16="http://schemas.microsoft.com/office/drawing/2014/main" id="{D380B9D4-41AF-4EE0-B37C-61A7CD8287DC}"/>
              </a:ext>
            </a:extLst>
          </p:cNvPr>
          <p:cNvSpPr/>
          <p:nvPr/>
        </p:nvSpPr>
        <p:spPr>
          <a:xfrm>
            <a:off x="5956862" y="3487378"/>
            <a:ext cx="1272254" cy="604186"/>
          </a:xfrm>
          <a:prstGeom prst="roundRect">
            <a:avLst>
              <a:gd name="adj" fmla="val 3085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F6AA9DC8-4DDE-4620-AEFD-F86513345E77}"/>
              </a:ext>
            </a:extLst>
          </p:cNvPr>
          <p:cNvSpPr txBox="1"/>
          <p:nvPr/>
        </p:nvSpPr>
        <p:spPr>
          <a:xfrm>
            <a:off x="6061226" y="3577172"/>
            <a:ext cx="10631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ПК3</a:t>
            </a:r>
          </a:p>
        </p:txBody>
      </p:sp>
      <p:sp>
        <p:nvSpPr>
          <p:cNvPr id="104" name="Rounded Rectangle 16">
            <a:extLst>
              <a:ext uri="{FF2B5EF4-FFF2-40B4-BE49-F238E27FC236}">
                <a16:creationId xmlns:a16="http://schemas.microsoft.com/office/drawing/2014/main" id="{387BBCA9-FB29-4812-89F0-01F6FC287C7B}"/>
              </a:ext>
            </a:extLst>
          </p:cNvPr>
          <p:cNvSpPr/>
          <p:nvPr/>
        </p:nvSpPr>
        <p:spPr>
          <a:xfrm>
            <a:off x="8395204" y="3484016"/>
            <a:ext cx="1272254" cy="604186"/>
          </a:xfrm>
          <a:prstGeom prst="roundRect">
            <a:avLst>
              <a:gd name="adj" fmla="val 3085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A6E6AEAD-8494-4B53-AF21-6918B1615FA9}"/>
              </a:ext>
            </a:extLst>
          </p:cNvPr>
          <p:cNvSpPr txBox="1"/>
          <p:nvPr/>
        </p:nvSpPr>
        <p:spPr>
          <a:xfrm>
            <a:off x="8499568" y="3573810"/>
            <a:ext cx="10631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ПК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n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Левая фигурная скобка 7">
            <a:extLst>
              <a:ext uri="{FF2B5EF4-FFF2-40B4-BE49-F238E27FC236}">
                <a16:creationId xmlns:a16="http://schemas.microsoft.com/office/drawing/2014/main" id="{B572E1F3-751C-4157-9797-531CE7C761CC}"/>
              </a:ext>
            </a:extLst>
          </p:cNvPr>
          <p:cNvSpPr/>
          <p:nvPr/>
        </p:nvSpPr>
        <p:spPr>
          <a:xfrm>
            <a:off x="2519573" y="1520431"/>
            <a:ext cx="728368" cy="314826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Rounded Rectangle 16">
            <a:extLst>
              <a:ext uri="{FF2B5EF4-FFF2-40B4-BE49-F238E27FC236}">
                <a16:creationId xmlns:a16="http://schemas.microsoft.com/office/drawing/2014/main" id="{3C7166E2-5162-430E-8094-B63D97EB2B94}"/>
              </a:ext>
            </a:extLst>
          </p:cNvPr>
          <p:cNvSpPr/>
          <p:nvPr/>
        </p:nvSpPr>
        <p:spPr>
          <a:xfrm rot="5400000">
            <a:off x="4620778" y="3336588"/>
            <a:ext cx="549043" cy="3353189"/>
          </a:xfrm>
          <a:prstGeom prst="roundRect">
            <a:avLst>
              <a:gd name="adj" fmla="val 30853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  <p:sp>
        <p:nvSpPr>
          <p:cNvPr id="113" name="Rounded Rectangle 16">
            <a:extLst>
              <a:ext uri="{FF2B5EF4-FFF2-40B4-BE49-F238E27FC236}">
                <a16:creationId xmlns:a16="http://schemas.microsoft.com/office/drawing/2014/main" id="{F54CF0A5-D742-4DBD-A582-E67BB4D9AE41}"/>
              </a:ext>
            </a:extLst>
          </p:cNvPr>
          <p:cNvSpPr/>
          <p:nvPr/>
        </p:nvSpPr>
        <p:spPr>
          <a:xfrm rot="5400000">
            <a:off x="4773178" y="3488988"/>
            <a:ext cx="549043" cy="3353189"/>
          </a:xfrm>
          <a:prstGeom prst="roundRect">
            <a:avLst>
              <a:gd name="adj" fmla="val 30853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  <p:sp>
        <p:nvSpPr>
          <p:cNvPr id="114" name="Rounded Rectangle 16">
            <a:extLst>
              <a:ext uri="{FF2B5EF4-FFF2-40B4-BE49-F238E27FC236}">
                <a16:creationId xmlns:a16="http://schemas.microsoft.com/office/drawing/2014/main" id="{ADB29533-1A09-42E5-BE4D-46CA8DD51575}"/>
              </a:ext>
            </a:extLst>
          </p:cNvPr>
          <p:cNvSpPr/>
          <p:nvPr/>
        </p:nvSpPr>
        <p:spPr>
          <a:xfrm rot="5400000">
            <a:off x="4925578" y="3641388"/>
            <a:ext cx="549043" cy="3353189"/>
          </a:xfrm>
          <a:prstGeom prst="roundRect">
            <a:avLst>
              <a:gd name="adj" fmla="val 30853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2B3BE0-7E91-4B8F-ABBC-534A08AF6E01}"/>
              </a:ext>
            </a:extLst>
          </p:cNvPr>
          <p:cNvSpPr txBox="1"/>
          <p:nvPr/>
        </p:nvSpPr>
        <p:spPr>
          <a:xfrm>
            <a:off x="3523505" y="5102538"/>
            <a:ext cx="33531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Пакеты компетенций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E46DEE5D-950C-46EE-838F-A7B2CA8D9EF8}"/>
              </a:ext>
            </a:extLst>
          </p:cNvPr>
          <p:cNvSpPr txBox="1"/>
          <p:nvPr/>
        </p:nvSpPr>
        <p:spPr>
          <a:xfrm>
            <a:off x="7392009" y="5102537"/>
            <a:ext cx="33531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Пакеты компетенций</a:t>
            </a:r>
          </a:p>
        </p:txBody>
      </p:sp>
      <p:sp>
        <p:nvSpPr>
          <p:cNvPr id="116" name="Прямоугольник 115">
            <a:extLst>
              <a:ext uri="{FF2B5EF4-FFF2-40B4-BE49-F238E27FC236}">
                <a16:creationId xmlns:a16="http://schemas.microsoft.com/office/drawing/2014/main" id="{BCFBDCD8-41EC-4737-861C-22AA4820A63B}"/>
              </a:ext>
            </a:extLst>
          </p:cNvPr>
          <p:cNvSpPr/>
          <p:nvPr/>
        </p:nvSpPr>
        <p:spPr>
          <a:xfrm>
            <a:off x="112180" y="1958654"/>
            <a:ext cx="2242436" cy="830997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600" b="1" kern="0" dirty="0">
                <a:solidFill>
                  <a:schemeClr val="accent2">
                    <a:lumMod val="50000"/>
                  </a:schemeClr>
                </a:solidFill>
                <a:latin typeface="Calibri"/>
              </a:rPr>
              <a:t>Знания, навыки, практический опыт, мотивация</a:t>
            </a:r>
          </a:p>
        </p:txBody>
      </p:sp>
    </p:spTree>
    <p:extLst>
      <p:ext uri="{BB962C8B-B14F-4D97-AF65-F5344CB8AC3E}">
        <p14:creationId xmlns:p14="http://schemas.microsoft.com/office/powerpoint/2010/main" val="946625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Овал 102">
            <a:extLst>
              <a:ext uri="{FF2B5EF4-FFF2-40B4-BE49-F238E27FC236}">
                <a16:creationId xmlns:a16="http://schemas.microsoft.com/office/drawing/2014/main" id="{D1FB13D8-04A6-4E3B-9225-EEA06E56F0AE}"/>
              </a:ext>
            </a:extLst>
          </p:cNvPr>
          <p:cNvSpPr/>
          <p:nvPr/>
        </p:nvSpPr>
        <p:spPr>
          <a:xfrm>
            <a:off x="299492" y="4153431"/>
            <a:ext cx="2635562" cy="83164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5B419D4F-8219-40B7-9606-97823C1E08E9}"/>
              </a:ext>
            </a:extLst>
          </p:cNvPr>
          <p:cNvSpPr/>
          <p:nvPr/>
        </p:nvSpPr>
        <p:spPr>
          <a:xfrm>
            <a:off x="299492" y="6015857"/>
            <a:ext cx="2635562" cy="83164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4145D951-0552-4A6F-AFBD-770FC24B8D43}"/>
              </a:ext>
            </a:extLst>
          </p:cNvPr>
          <p:cNvSpPr/>
          <p:nvPr/>
        </p:nvSpPr>
        <p:spPr>
          <a:xfrm>
            <a:off x="289438" y="3087394"/>
            <a:ext cx="2635562" cy="83164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D9958C-9F9F-42AA-8F0A-B4C5B2187F9A}"/>
              </a:ext>
            </a:extLst>
          </p:cNvPr>
          <p:cNvSpPr txBox="1"/>
          <p:nvPr/>
        </p:nvSpPr>
        <p:spPr>
          <a:xfrm>
            <a:off x="31137" y="588504"/>
            <a:ext cx="121872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chemeClr val="tx2"/>
                </a:solidFill>
              </a:rPr>
              <a:t>От рынка компетенций к рынку труда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CF58C7-7777-4BA8-807F-F34E605B10DE}"/>
              </a:ext>
            </a:extLst>
          </p:cNvPr>
          <p:cNvSpPr txBox="1"/>
          <p:nvPr/>
        </p:nvSpPr>
        <p:spPr>
          <a:xfrm>
            <a:off x="285683" y="1853124"/>
            <a:ext cx="2639317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Типовые трудовые функции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2D6CEB3-4AE3-46BF-8461-DDF79165F215}"/>
              </a:ext>
            </a:extLst>
          </p:cNvPr>
          <p:cNvSpPr txBox="1"/>
          <p:nvPr/>
        </p:nvSpPr>
        <p:spPr>
          <a:xfrm>
            <a:off x="297615" y="3195559"/>
            <a:ext cx="2639317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Типовые рабочие места</a:t>
            </a: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9F749EBD-1AEC-4A77-85DC-923D03898CF8}"/>
              </a:ext>
            </a:extLst>
          </p:cNvPr>
          <p:cNvSpPr/>
          <p:nvPr/>
        </p:nvSpPr>
        <p:spPr>
          <a:xfrm>
            <a:off x="3124839" y="1904938"/>
            <a:ext cx="1195988" cy="625686"/>
          </a:xfrm>
          <a:prstGeom prst="rightArrow">
            <a:avLst/>
          </a:prstGeom>
          <a:gradFill flip="none" rotWithShape="1">
            <a:gsLst>
              <a:gs pos="74000">
                <a:schemeClr val="accent4">
                  <a:lumMod val="60000"/>
                  <a:lumOff val="40000"/>
                </a:schemeClr>
              </a:gs>
              <a:gs pos="34000">
                <a:schemeClr val="accent1">
                  <a:alpha val="26000"/>
                  <a:lumMod val="99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56215E4C-4C4B-4A06-AF4D-AFB34D7CB126}"/>
              </a:ext>
            </a:extLst>
          </p:cNvPr>
          <p:cNvCxnSpPr/>
          <p:nvPr/>
        </p:nvCxnSpPr>
        <p:spPr>
          <a:xfrm>
            <a:off x="-33875" y="4077866"/>
            <a:ext cx="121872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5972631C-8A71-4690-BD5A-D1EEFB4E0C91}"/>
              </a:ext>
            </a:extLst>
          </p:cNvPr>
          <p:cNvSpPr txBox="1"/>
          <p:nvPr/>
        </p:nvSpPr>
        <p:spPr>
          <a:xfrm>
            <a:off x="297615" y="4386836"/>
            <a:ext cx="2639317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Новые технологии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F04452D-9F81-4728-806C-32C01B15EE8E}"/>
              </a:ext>
            </a:extLst>
          </p:cNvPr>
          <p:cNvSpPr txBox="1"/>
          <p:nvPr/>
        </p:nvSpPr>
        <p:spPr>
          <a:xfrm>
            <a:off x="295737" y="6090147"/>
            <a:ext cx="2639317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Инвестиционные проекты</a:t>
            </a:r>
          </a:p>
        </p:txBody>
      </p:sp>
      <p:sp>
        <p:nvSpPr>
          <p:cNvPr id="67" name="Rounded Rectangle 16">
            <a:extLst>
              <a:ext uri="{FF2B5EF4-FFF2-40B4-BE49-F238E27FC236}">
                <a16:creationId xmlns:a16="http://schemas.microsoft.com/office/drawing/2014/main" id="{44C39FA9-CA7A-4643-9936-3DA8B7333124}"/>
              </a:ext>
            </a:extLst>
          </p:cNvPr>
          <p:cNvSpPr/>
          <p:nvPr/>
        </p:nvSpPr>
        <p:spPr>
          <a:xfrm rot="5400000">
            <a:off x="5912414" y="428566"/>
            <a:ext cx="549043" cy="3353189"/>
          </a:xfrm>
          <a:prstGeom prst="roundRect">
            <a:avLst>
              <a:gd name="adj" fmla="val 30853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  <p:sp>
        <p:nvSpPr>
          <p:cNvPr id="68" name="Rounded Rectangle 16">
            <a:extLst>
              <a:ext uri="{FF2B5EF4-FFF2-40B4-BE49-F238E27FC236}">
                <a16:creationId xmlns:a16="http://schemas.microsoft.com/office/drawing/2014/main" id="{2297F1FE-F8A7-449A-9230-170540512FB8}"/>
              </a:ext>
            </a:extLst>
          </p:cNvPr>
          <p:cNvSpPr/>
          <p:nvPr/>
        </p:nvSpPr>
        <p:spPr>
          <a:xfrm rot="5400000">
            <a:off x="6064814" y="580966"/>
            <a:ext cx="549043" cy="3353189"/>
          </a:xfrm>
          <a:prstGeom prst="roundRect">
            <a:avLst>
              <a:gd name="adj" fmla="val 30853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  <p:sp>
        <p:nvSpPr>
          <p:cNvPr id="71" name="Rounded Rectangle 16">
            <a:extLst>
              <a:ext uri="{FF2B5EF4-FFF2-40B4-BE49-F238E27FC236}">
                <a16:creationId xmlns:a16="http://schemas.microsoft.com/office/drawing/2014/main" id="{693CB2F6-1FB8-4087-A68B-5CA04BBE2CCC}"/>
              </a:ext>
            </a:extLst>
          </p:cNvPr>
          <p:cNvSpPr/>
          <p:nvPr/>
        </p:nvSpPr>
        <p:spPr>
          <a:xfrm rot="5400000">
            <a:off x="6217214" y="733366"/>
            <a:ext cx="549043" cy="3353189"/>
          </a:xfrm>
          <a:prstGeom prst="roundRect">
            <a:avLst>
              <a:gd name="adj" fmla="val 30853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1BD03BD-1E76-47D7-B8E3-99162206729F}"/>
              </a:ext>
            </a:extLst>
          </p:cNvPr>
          <p:cNvSpPr txBox="1"/>
          <p:nvPr/>
        </p:nvSpPr>
        <p:spPr>
          <a:xfrm>
            <a:off x="4815141" y="2194515"/>
            <a:ext cx="33531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Пакеты компетенций</a:t>
            </a:r>
          </a:p>
        </p:txBody>
      </p:sp>
      <p:sp>
        <p:nvSpPr>
          <p:cNvPr id="74" name="Rounded Rectangle 16">
            <a:extLst>
              <a:ext uri="{FF2B5EF4-FFF2-40B4-BE49-F238E27FC236}">
                <a16:creationId xmlns:a16="http://schemas.microsoft.com/office/drawing/2014/main" id="{A9003E60-C134-486A-A161-EBAA84AA68AB}"/>
              </a:ext>
            </a:extLst>
          </p:cNvPr>
          <p:cNvSpPr/>
          <p:nvPr/>
        </p:nvSpPr>
        <p:spPr>
          <a:xfrm rot="5400000">
            <a:off x="5943164" y="3722653"/>
            <a:ext cx="549043" cy="3353189"/>
          </a:xfrm>
          <a:prstGeom prst="roundRect">
            <a:avLst>
              <a:gd name="adj" fmla="val 30853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  <p:sp>
        <p:nvSpPr>
          <p:cNvPr id="78" name="Rounded Rectangle 16">
            <a:extLst>
              <a:ext uri="{FF2B5EF4-FFF2-40B4-BE49-F238E27FC236}">
                <a16:creationId xmlns:a16="http://schemas.microsoft.com/office/drawing/2014/main" id="{3F820F54-43C1-4D46-BCB5-DF1C11D0E64A}"/>
              </a:ext>
            </a:extLst>
          </p:cNvPr>
          <p:cNvSpPr/>
          <p:nvPr/>
        </p:nvSpPr>
        <p:spPr>
          <a:xfrm rot="5400000">
            <a:off x="6095564" y="3875053"/>
            <a:ext cx="549043" cy="3353189"/>
          </a:xfrm>
          <a:prstGeom prst="roundRect">
            <a:avLst>
              <a:gd name="adj" fmla="val 30853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  <p:sp>
        <p:nvSpPr>
          <p:cNvPr id="79" name="Rounded Rectangle 16">
            <a:extLst>
              <a:ext uri="{FF2B5EF4-FFF2-40B4-BE49-F238E27FC236}">
                <a16:creationId xmlns:a16="http://schemas.microsoft.com/office/drawing/2014/main" id="{6B5FBC66-CA8B-4C20-8E0E-10F025C47F03}"/>
              </a:ext>
            </a:extLst>
          </p:cNvPr>
          <p:cNvSpPr/>
          <p:nvPr/>
        </p:nvSpPr>
        <p:spPr>
          <a:xfrm rot="5400000">
            <a:off x="6247964" y="4027453"/>
            <a:ext cx="549043" cy="3353189"/>
          </a:xfrm>
          <a:prstGeom prst="roundRect">
            <a:avLst>
              <a:gd name="adj" fmla="val 30853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C41CB63-EE65-46E5-A398-0605648567EF}"/>
              </a:ext>
            </a:extLst>
          </p:cNvPr>
          <p:cNvSpPr txBox="1"/>
          <p:nvPr/>
        </p:nvSpPr>
        <p:spPr>
          <a:xfrm>
            <a:off x="4845891" y="5488602"/>
            <a:ext cx="33531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Пакеты компетенций</a:t>
            </a:r>
          </a:p>
        </p:txBody>
      </p:sp>
      <p:sp>
        <p:nvSpPr>
          <p:cNvPr id="14" name="Равно 13">
            <a:extLst>
              <a:ext uri="{FF2B5EF4-FFF2-40B4-BE49-F238E27FC236}">
                <a16:creationId xmlns:a16="http://schemas.microsoft.com/office/drawing/2014/main" id="{66C41401-C8BF-4CB0-B735-DA3123595A67}"/>
              </a:ext>
            </a:extLst>
          </p:cNvPr>
          <p:cNvSpPr/>
          <p:nvPr/>
        </p:nvSpPr>
        <p:spPr>
          <a:xfrm>
            <a:off x="8155049" y="1883634"/>
            <a:ext cx="1080120" cy="668294"/>
          </a:xfrm>
          <a:prstGeom prst="mathEqual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1" name="Равно 80">
            <a:extLst>
              <a:ext uri="{FF2B5EF4-FFF2-40B4-BE49-F238E27FC236}">
                <a16:creationId xmlns:a16="http://schemas.microsoft.com/office/drawing/2014/main" id="{D0223DDD-2FCD-4BA8-A009-C56E58424554}"/>
              </a:ext>
            </a:extLst>
          </p:cNvPr>
          <p:cNvSpPr/>
          <p:nvPr/>
        </p:nvSpPr>
        <p:spPr>
          <a:xfrm>
            <a:off x="8199079" y="5143181"/>
            <a:ext cx="1080120" cy="668294"/>
          </a:xfrm>
          <a:prstGeom prst="mathEqual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B49303-60AC-4FF6-959C-0653AC8BCC40}"/>
              </a:ext>
            </a:extLst>
          </p:cNvPr>
          <p:cNvSpPr txBox="1"/>
          <p:nvPr/>
        </p:nvSpPr>
        <p:spPr>
          <a:xfrm>
            <a:off x="9189963" y="1610241"/>
            <a:ext cx="2963400" cy="178510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Типовые профили квалификаций 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или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ПРОФЕССИОНАЛЬНЫЕ СТАНДАРТЫ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2299856-E370-4CDB-8496-944784385D8B}"/>
              </a:ext>
            </a:extLst>
          </p:cNvPr>
          <p:cNvSpPr txBox="1"/>
          <p:nvPr/>
        </p:nvSpPr>
        <p:spPr>
          <a:xfrm>
            <a:off x="9377247" y="4706251"/>
            <a:ext cx="2635562" cy="14465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Профили квалификаций для конкретных проектов</a:t>
            </a:r>
          </a:p>
        </p:txBody>
      </p:sp>
      <p:sp>
        <p:nvSpPr>
          <p:cNvPr id="86" name="Стрелка: вправо 85">
            <a:extLst>
              <a:ext uri="{FF2B5EF4-FFF2-40B4-BE49-F238E27FC236}">
                <a16:creationId xmlns:a16="http://schemas.microsoft.com/office/drawing/2014/main" id="{E5B378C1-6749-4011-B529-782B8C57A73F}"/>
              </a:ext>
            </a:extLst>
          </p:cNvPr>
          <p:cNvSpPr/>
          <p:nvPr/>
        </p:nvSpPr>
        <p:spPr>
          <a:xfrm>
            <a:off x="3127798" y="5164485"/>
            <a:ext cx="1195988" cy="625686"/>
          </a:xfrm>
          <a:prstGeom prst="rightArrow">
            <a:avLst/>
          </a:prstGeom>
          <a:gradFill flip="none" rotWithShape="1">
            <a:gsLst>
              <a:gs pos="74000">
                <a:schemeClr val="accent4">
                  <a:lumMod val="60000"/>
                  <a:lumOff val="40000"/>
                </a:schemeClr>
              </a:gs>
              <a:gs pos="34000">
                <a:schemeClr val="accent1">
                  <a:alpha val="26000"/>
                  <a:lumMod val="99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: вниз 23">
            <a:extLst>
              <a:ext uri="{FF2B5EF4-FFF2-40B4-BE49-F238E27FC236}">
                <a16:creationId xmlns:a16="http://schemas.microsoft.com/office/drawing/2014/main" id="{AD6ECA19-8505-4F10-B725-AD452C2D21EA}"/>
              </a:ext>
            </a:extLst>
          </p:cNvPr>
          <p:cNvSpPr/>
          <p:nvPr/>
        </p:nvSpPr>
        <p:spPr>
          <a:xfrm rot="10800000">
            <a:off x="1281305" y="2699806"/>
            <a:ext cx="648072" cy="324267"/>
          </a:xfrm>
          <a:prstGeom prst="downArrow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BF3E519-93F2-48D0-AA5C-20D0E087CF4D}"/>
              </a:ext>
            </a:extLst>
          </p:cNvPr>
          <p:cNvSpPr txBox="1"/>
          <p:nvPr/>
        </p:nvSpPr>
        <p:spPr>
          <a:xfrm>
            <a:off x="81403" y="5287619"/>
            <a:ext cx="2828256" cy="4308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Новые квалификации</a:t>
            </a:r>
          </a:p>
        </p:txBody>
      </p:sp>
      <p:sp>
        <p:nvSpPr>
          <p:cNvPr id="110" name="Стрелка: вниз 109">
            <a:extLst>
              <a:ext uri="{FF2B5EF4-FFF2-40B4-BE49-F238E27FC236}">
                <a16:creationId xmlns:a16="http://schemas.microsoft.com/office/drawing/2014/main" id="{AB9B4785-7529-4FEB-BE99-AEA52BD99962}"/>
              </a:ext>
            </a:extLst>
          </p:cNvPr>
          <p:cNvSpPr/>
          <p:nvPr/>
        </p:nvSpPr>
        <p:spPr>
          <a:xfrm>
            <a:off x="1281305" y="5046153"/>
            <a:ext cx="648072" cy="179030"/>
          </a:xfrm>
          <a:prstGeom prst="downArrow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Стрелка: вниз 110">
            <a:extLst>
              <a:ext uri="{FF2B5EF4-FFF2-40B4-BE49-F238E27FC236}">
                <a16:creationId xmlns:a16="http://schemas.microsoft.com/office/drawing/2014/main" id="{AD6E99AE-DF9E-4EEF-944B-5840080224B8}"/>
              </a:ext>
            </a:extLst>
          </p:cNvPr>
          <p:cNvSpPr/>
          <p:nvPr/>
        </p:nvSpPr>
        <p:spPr>
          <a:xfrm rot="10800000">
            <a:off x="1281305" y="5790171"/>
            <a:ext cx="648072" cy="163525"/>
          </a:xfrm>
          <a:prstGeom prst="downArrow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612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Капля 9">
            <a:extLst>
              <a:ext uri="{FF2B5EF4-FFF2-40B4-BE49-F238E27FC236}">
                <a16:creationId xmlns:a16="http://schemas.microsoft.com/office/drawing/2014/main" id="{439C8AA7-5BC4-433A-9942-F7374876038B}"/>
              </a:ext>
            </a:extLst>
          </p:cNvPr>
          <p:cNvSpPr/>
          <p:nvPr/>
        </p:nvSpPr>
        <p:spPr>
          <a:xfrm rot="11230945">
            <a:off x="9070525" y="1734205"/>
            <a:ext cx="2842843" cy="1429995"/>
          </a:xfrm>
          <a:prstGeom prst="teardrop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7">
            <a:extLst>
              <a:ext uri="{FF2B5EF4-FFF2-40B4-BE49-F238E27FC236}">
                <a16:creationId xmlns:a16="http://schemas.microsoft.com/office/drawing/2014/main" id="{1A0569FC-043B-400E-8640-6495383C4355}"/>
              </a:ext>
            </a:extLst>
          </p:cNvPr>
          <p:cNvSpPr/>
          <p:nvPr/>
        </p:nvSpPr>
        <p:spPr>
          <a:xfrm>
            <a:off x="3350260" y="793189"/>
            <a:ext cx="5409855" cy="840546"/>
          </a:xfrm>
          <a:prstGeom prst="roundRect">
            <a:avLst/>
          </a:prstGeom>
          <a:ln>
            <a:solidFill>
              <a:srgbClr val="00308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5545" tIns="42773" rIns="85545" bIns="42773" rtlCol="0" anchor="ctr"/>
          <a:lstStyle/>
          <a:p>
            <a:pPr marL="427738" indent="-427738" algn="ctr" defTabSz="42773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2400" b="1" dirty="0">
                <a:solidFill>
                  <a:srgbClr val="003085"/>
                </a:solidFill>
                <a:latin typeface="Calibri"/>
              </a:rPr>
              <a:t>ВОСТРЕБОВАННЫЙ ПАКЕТ КОМПЕТЕНЦИЙ (</a:t>
            </a:r>
            <a:r>
              <a:rPr kumimoji="1" lang="ru-RU" sz="2400" b="1" dirty="0" err="1">
                <a:solidFill>
                  <a:srgbClr val="003085"/>
                </a:solidFill>
                <a:latin typeface="Calibri"/>
              </a:rPr>
              <a:t>профстандарт</a:t>
            </a:r>
            <a:r>
              <a:rPr kumimoji="1" lang="ru-RU" sz="2400" b="1" dirty="0">
                <a:solidFill>
                  <a:srgbClr val="003085"/>
                </a:solidFill>
                <a:latin typeface="Calibri"/>
              </a:rPr>
              <a:t>)</a:t>
            </a:r>
          </a:p>
        </p:txBody>
      </p:sp>
      <p:sp>
        <p:nvSpPr>
          <p:cNvPr id="4" name="Скругленный прямоугольник 7">
            <a:extLst>
              <a:ext uri="{FF2B5EF4-FFF2-40B4-BE49-F238E27FC236}">
                <a16:creationId xmlns:a16="http://schemas.microsoft.com/office/drawing/2014/main" id="{79367BDA-EF6C-43BB-9D8A-C206E7033C82}"/>
              </a:ext>
            </a:extLst>
          </p:cNvPr>
          <p:cNvSpPr/>
          <p:nvPr/>
        </p:nvSpPr>
        <p:spPr>
          <a:xfrm>
            <a:off x="3350260" y="2239138"/>
            <a:ext cx="5409855" cy="844018"/>
          </a:xfrm>
          <a:prstGeom prst="roundRect">
            <a:avLst/>
          </a:prstGeom>
          <a:ln>
            <a:solidFill>
              <a:srgbClr val="00308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5545" tIns="42773" rIns="85545" bIns="42773" rtlCol="0" anchor="ctr"/>
          <a:lstStyle/>
          <a:p>
            <a:pPr marL="427738" indent="-427738" algn="ctr" defTabSz="42773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2400" b="1" dirty="0">
                <a:solidFill>
                  <a:srgbClr val="003085"/>
                </a:solidFill>
                <a:latin typeface="Calibri"/>
              </a:rPr>
              <a:t>ЧЕЛОВЕК КОМПЕТЕНТНЫЙ</a:t>
            </a:r>
          </a:p>
        </p:txBody>
      </p:sp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id="{85CB26B9-F808-41DE-A8D7-91DB807391B0}"/>
              </a:ext>
            </a:extLst>
          </p:cNvPr>
          <p:cNvSpPr/>
          <p:nvPr/>
        </p:nvSpPr>
        <p:spPr>
          <a:xfrm>
            <a:off x="5879372" y="1684884"/>
            <a:ext cx="504056" cy="526328"/>
          </a:xfrm>
          <a:prstGeom prst="downArrow">
            <a:avLst>
              <a:gd name="adj1" fmla="val 26484"/>
              <a:gd name="adj2" fmla="val 50000"/>
            </a:avLst>
          </a:prstGeom>
          <a:solidFill>
            <a:srgbClr val="82D5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id="{1E6A6E10-9587-44C4-8D7B-6CC6906C403A}"/>
              </a:ext>
            </a:extLst>
          </p:cNvPr>
          <p:cNvSpPr/>
          <p:nvPr/>
        </p:nvSpPr>
        <p:spPr>
          <a:xfrm>
            <a:off x="5879372" y="3126420"/>
            <a:ext cx="540060" cy="461665"/>
          </a:xfrm>
          <a:prstGeom prst="downArrow">
            <a:avLst>
              <a:gd name="adj1" fmla="val 26484"/>
              <a:gd name="adj2" fmla="val 50000"/>
            </a:avLst>
          </a:prstGeom>
          <a:solidFill>
            <a:srgbClr val="82D5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17F4705-A090-4D2B-ADF5-5920DDA250BD}"/>
              </a:ext>
            </a:extLst>
          </p:cNvPr>
          <p:cNvSpPr/>
          <p:nvPr/>
        </p:nvSpPr>
        <p:spPr>
          <a:xfrm>
            <a:off x="2613915" y="3483006"/>
            <a:ext cx="7070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3085"/>
                </a:solidFill>
                <a:cs typeface="Arial" panose="020B0604020202020204" pitchFamily="34" charset="0"/>
              </a:rPr>
              <a:t>Признание через оценку, включение в реестры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08A4421-B3D1-4B5C-8260-CD1DFE3C09EF}"/>
              </a:ext>
            </a:extLst>
          </p:cNvPr>
          <p:cNvSpPr/>
          <p:nvPr/>
        </p:nvSpPr>
        <p:spPr>
          <a:xfrm>
            <a:off x="9070524" y="2239138"/>
            <a:ext cx="2842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Кто об этом знает?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6D9A3D3-3357-410D-8438-412A46D8E2E7}"/>
              </a:ext>
            </a:extLst>
          </p:cNvPr>
          <p:cNvSpPr/>
          <p:nvPr/>
        </p:nvSpPr>
        <p:spPr>
          <a:xfrm>
            <a:off x="507417" y="1539870"/>
            <a:ext cx="28428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3085"/>
                </a:solidFill>
                <a:cs typeface="Arial" panose="020B0604020202020204" pitchFamily="34" charset="0"/>
              </a:rPr>
              <a:t>Обучение, практика </a:t>
            </a:r>
            <a:r>
              <a:rPr lang="ru-RU" sz="1800" dirty="0">
                <a:solidFill>
                  <a:srgbClr val="003085"/>
                </a:solidFill>
                <a:cs typeface="Arial" panose="020B0604020202020204" pitchFamily="34" charset="0"/>
              </a:rPr>
              <a:t>(знание, навыки, опыт, мотивация)</a:t>
            </a:r>
            <a:endParaRPr lang="ru-RU" sz="2400" dirty="0">
              <a:solidFill>
                <a:srgbClr val="003085"/>
              </a:solidFill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7">
            <a:extLst>
              <a:ext uri="{FF2B5EF4-FFF2-40B4-BE49-F238E27FC236}">
                <a16:creationId xmlns:a16="http://schemas.microsoft.com/office/drawing/2014/main" id="{23702355-76AE-481B-8235-F7F38C5516C3}"/>
              </a:ext>
            </a:extLst>
          </p:cNvPr>
          <p:cNvSpPr/>
          <p:nvPr/>
        </p:nvSpPr>
        <p:spPr>
          <a:xfrm>
            <a:off x="2801776" y="4398606"/>
            <a:ext cx="6695252" cy="1195532"/>
          </a:xfrm>
          <a:prstGeom prst="roundRect">
            <a:avLst/>
          </a:prstGeom>
          <a:ln>
            <a:solidFill>
              <a:srgbClr val="00308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5545" tIns="42773" rIns="85545" bIns="42773" rtlCol="0" anchor="ctr"/>
          <a:lstStyle/>
          <a:p>
            <a:pPr marL="427738" indent="-427738" algn="ctr" defTabSz="42773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2400" b="1" dirty="0">
                <a:solidFill>
                  <a:srgbClr val="003085"/>
                </a:solidFill>
                <a:latin typeface="Calibri"/>
              </a:rPr>
              <a:t>Документ</a:t>
            </a:r>
            <a:r>
              <a:rPr kumimoji="1" lang="ru-RU" sz="2400" dirty="0">
                <a:solidFill>
                  <a:srgbClr val="003085"/>
                </a:solidFill>
                <a:latin typeface="Calibri"/>
              </a:rPr>
              <a:t>, подтверждающий компетентность в рамках пакета компетенций </a:t>
            </a:r>
            <a:r>
              <a:rPr kumimoji="1" lang="en-US" sz="2400" dirty="0">
                <a:solidFill>
                  <a:srgbClr val="003085"/>
                </a:solidFill>
                <a:latin typeface="Calibri"/>
              </a:rPr>
              <a:t>= </a:t>
            </a:r>
            <a:r>
              <a:rPr kumimoji="1" lang="ru-RU" sz="2400" b="1" dirty="0">
                <a:solidFill>
                  <a:srgbClr val="003085"/>
                </a:solidFill>
                <a:latin typeface="Calibri"/>
              </a:rPr>
              <a:t>квалификация</a:t>
            </a:r>
          </a:p>
        </p:txBody>
      </p:sp>
      <p:sp>
        <p:nvSpPr>
          <p:cNvPr id="13" name="Скругленный прямоугольник 7">
            <a:extLst>
              <a:ext uri="{FF2B5EF4-FFF2-40B4-BE49-F238E27FC236}">
                <a16:creationId xmlns:a16="http://schemas.microsoft.com/office/drawing/2014/main" id="{07E92FAE-8AE2-4EB4-9782-505C7823D062}"/>
              </a:ext>
            </a:extLst>
          </p:cNvPr>
          <p:cNvSpPr/>
          <p:nvPr/>
        </p:nvSpPr>
        <p:spPr>
          <a:xfrm>
            <a:off x="3635561" y="6066399"/>
            <a:ext cx="5225208" cy="656634"/>
          </a:xfrm>
          <a:prstGeom prst="roundRect">
            <a:avLst/>
          </a:prstGeom>
          <a:ln>
            <a:solidFill>
              <a:srgbClr val="00308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5545" tIns="42773" rIns="85545" bIns="42773" rtlCol="0" anchor="ctr"/>
          <a:lstStyle/>
          <a:p>
            <a:pPr marL="427738" indent="-427738" algn="ctr" defTabSz="42773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2400" b="1" dirty="0">
                <a:solidFill>
                  <a:srgbClr val="003085"/>
                </a:solidFill>
                <a:latin typeface="Calibri"/>
              </a:rPr>
              <a:t>Человек квалифицированный</a:t>
            </a:r>
          </a:p>
        </p:txBody>
      </p:sp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id="{5A3F5965-136A-4464-8E00-316055D843DA}"/>
              </a:ext>
            </a:extLst>
          </p:cNvPr>
          <p:cNvSpPr/>
          <p:nvPr/>
        </p:nvSpPr>
        <p:spPr>
          <a:xfrm>
            <a:off x="5941224" y="5692693"/>
            <a:ext cx="380352" cy="311510"/>
          </a:xfrm>
          <a:prstGeom prst="downArrow">
            <a:avLst>
              <a:gd name="adj1" fmla="val 26484"/>
              <a:gd name="adj2" fmla="val 50000"/>
            </a:avLst>
          </a:prstGeom>
          <a:solidFill>
            <a:srgbClr val="82D5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1E39FE8-9ED2-4037-8A08-8398E9BA0E94}"/>
              </a:ext>
            </a:extLst>
          </p:cNvPr>
          <p:cNvSpPr/>
          <p:nvPr/>
        </p:nvSpPr>
        <p:spPr>
          <a:xfrm>
            <a:off x="3635561" y="3837247"/>
            <a:ext cx="28901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Профсообщества</a:t>
            </a:r>
            <a:endParaRPr lang="ru-RU" sz="20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9" name="Rounded Rectangle 16">
            <a:extLst>
              <a:ext uri="{FF2B5EF4-FFF2-40B4-BE49-F238E27FC236}">
                <a16:creationId xmlns:a16="http://schemas.microsoft.com/office/drawing/2014/main" id="{CDE71D91-88A0-42FC-901C-20348DFF2F73}"/>
              </a:ext>
            </a:extLst>
          </p:cNvPr>
          <p:cNvSpPr/>
          <p:nvPr/>
        </p:nvSpPr>
        <p:spPr>
          <a:xfrm rot="2700000">
            <a:off x="1596065" y="4006485"/>
            <a:ext cx="166337" cy="161996"/>
          </a:xfrm>
          <a:prstGeom prst="roundRect">
            <a:avLst>
              <a:gd name="adj" fmla="val 30853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B09468E5-4DB5-4A32-AE17-C90BDAB7C4C6}"/>
              </a:ext>
            </a:extLst>
          </p:cNvPr>
          <p:cNvSpPr/>
          <p:nvPr/>
        </p:nvSpPr>
        <p:spPr>
          <a:xfrm>
            <a:off x="1441158" y="3873974"/>
            <a:ext cx="2243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Процедура</a:t>
            </a:r>
          </a:p>
        </p:txBody>
      </p:sp>
      <p:sp>
        <p:nvSpPr>
          <p:cNvPr id="21" name="Rounded Rectangle 16">
            <a:extLst>
              <a:ext uri="{FF2B5EF4-FFF2-40B4-BE49-F238E27FC236}">
                <a16:creationId xmlns:a16="http://schemas.microsoft.com/office/drawing/2014/main" id="{AF7BAD8B-2D5A-4ED3-88C9-13C9A5B3D880}"/>
              </a:ext>
            </a:extLst>
          </p:cNvPr>
          <p:cNvSpPr/>
          <p:nvPr/>
        </p:nvSpPr>
        <p:spPr>
          <a:xfrm rot="2700000">
            <a:off x="3717883" y="3967572"/>
            <a:ext cx="166337" cy="161996"/>
          </a:xfrm>
          <a:prstGeom prst="roundRect">
            <a:avLst>
              <a:gd name="adj" fmla="val 30853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Rounded Rectangle 16">
            <a:extLst>
              <a:ext uri="{FF2B5EF4-FFF2-40B4-BE49-F238E27FC236}">
                <a16:creationId xmlns:a16="http://schemas.microsoft.com/office/drawing/2014/main" id="{D00439E6-076F-4508-B8D4-3B63A1E2A579}"/>
              </a:ext>
            </a:extLst>
          </p:cNvPr>
          <p:cNvSpPr/>
          <p:nvPr/>
        </p:nvSpPr>
        <p:spPr>
          <a:xfrm rot="2700000">
            <a:off x="6696877" y="3974214"/>
            <a:ext cx="166337" cy="161996"/>
          </a:xfrm>
          <a:prstGeom prst="roundRect">
            <a:avLst>
              <a:gd name="adj" fmla="val 30853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BC985447-5282-429F-9512-AD90252E84B5}"/>
              </a:ext>
            </a:extLst>
          </p:cNvPr>
          <p:cNvSpPr/>
          <p:nvPr/>
        </p:nvSpPr>
        <p:spPr>
          <a:xfrm>
            <a:off x="6597676" y="3825068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Экзамены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DA1FDA7F-7EA7-4BD1-82C9-B70EBFC2B955}"/>
              </a:ext>
            </a:extLst>
          </p:cNvPr>
          <p:cNvSpPr/>
          <p:nvPr/>
        </p:nvSpPr>
        <p:spPr>
          <a:xfrm>
            <a:off x="8760115" y="3808570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Портфолио</a:t>
            </a:r>
          </a:p>
        </p:txBody>
      </p:sp>
      <p:sp>
        <p:nvSpPr>
          <p:cNvPr id="26" name="Rounded Rectangle 16">
            <a:extLst>
              <a:ext uri="{FF2B5EF4-FFF2-40B4-BE49-F238E27FC236}">
                <a16:creationId xmlns:a16="http://schemas.microsoft.com/office/drawing/2014/main" id="{6CCD1B0A-D78D-43CF-89B3-E05F47AD51DB}"/>
              </a:ext>
            </a:extLst>
          </p:cNvPr>
          <p:cNvSpPr/>
          <p:nvPr/>
        </p:nvSpPr>
        <p:spPr>
          <a:xfrm rot="2700000">
            <a:off x="8793031" y="3939025"/>
            <a:ext cx="166337" cy="161996"/>
          </a:xfrm>
          <a:prstGeom prst="roundRect">
            <a:avLst>
              <a:gd name="adj" fmla="val 30853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0577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Изображение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588"/>
            <a:ext cx="12187238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Название 1"/>
          <p:cNvSpPr>
            <a:spLocks noGrp="1"/>
          </p:cNvSpPr>
          <p:nvPr>
            <p:ph type="ctrTitle"/>
          </p:nvPr>
        </p:nvSpPr>
        <p:spPr>
          <a:xfrm>
            <a:off x="914281" y="2413560"/>
            <a:ext cx="10358677" cy="994005"/>
          </a:xfrm>
        </p:spPr>
        <p:txBody>
          <a:bodyPr/>
          <a:lstStyle/>
          <a:p>
            <a:pPr eaLnBrk="1" hangingPunct="1"/>
            <a:r>
              <a:rPr kumimoji="0" lang="ru-RU" altLang="ru-RU" sz="5000" dirty="0">
                <a:solidFill>
                  <a:schemeClr val="bg1"/>
                </a:solidFill>
                <a:latin typeface="Pancetta Serif Pro SemiBold" charset="0"/>
                <a:cs typeface="Arial" panose="020B0604020202020204" pitchFamily="34" charset="0"/>
              </a:rPr>
              <a:t>Спасибо за внимание!</a:t>
            </a:r>
          </a:p>
        </p:txBody>
      </p:sp>
      <p:sp>
        <p:nvSpPr>
          <p:cNvPr id="8196" name="Название 1"/>
          <p:cNvSpPr txBox="1">
            <a:spLocks/>
          </p:cNvSpPr>
          <p:nvPr/>
        </p:nvSpPr>
        <p:spPr bwMode="auto">
          <a:xfrm>
            <a:off x="914281" y="3702908"/>
            <a:ext cx="10358677" cy="2577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9" rIns="91437" bIns="4571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kumimoji="0" lang="pl-PL" altLang="ru-RU" sz="2400" dirty="0">
                <a:solidFill>
                  <a:schemeClr val="bg1"/>
                </a:solidFill>
                <a:latin typeface="Pancetta Serif Pro Regular" charset="0"/>
              </a:rPr>
              <a:t>109240, Москва</a:t>
            </a:r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kumimoji="0" lang="pl-PL" altLang="ru-RU" sz="2400" dirty="0">
                <a:solidFill>
                  <a:schemeClr val="bg1"/>
                </a:solidFill>
                <a:latin typeface="Pancetta Serif Pro Regular" charset="0"/>
              </a:rPr>
              <a:t>Котельническая набережная, 17</a:t>
            </a:r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kumimoji="0" lang="pl-PL" altLang="ru-RU" sz="2400" dirty="0">
                <a:solidFill>
                  <a:schemeClr val="bg1"/>
                </a:solidFill>
                <a:latin typeface="Pancetta Serif Pro Regular" charset="0"/>
              </a:rPr>
              <a:t>Тел.: +7 (495) 966-16-86</a:t>
            </a:r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kumimoji="0" lang="pl-PL" altLang="ru-RU" sz="2400" dirty="0">
                <a:solidFill>
                  <a:schemeClr val="bg1"/>
                </a:solidFill>
                <a:latin typeface="Pancetta Serif Pro Regular" charset="0"/>
              </a:rPr>
              <a:t>E-mail: info@nark.ru</a:t>
            </a:r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kumimoji="0" lang="pl-PL" altLang="ru-RU" sz="2400" dirty="0">
                <a:solidFill>
                  <a:schemeClr val="bg1"/>
                </a:solidFill>
                <a:latin typeface="Pancetta Serif Pro Regular" charset="0"/>
              </a:rPr>
              <a:t>www.nark.ru</a:t>
            </a:r>
            <a:endParaRPr kumimoji="0" lang="ru-RU" altLang="ru-RU" sz="2400" dirty="0">
              <a:solidFill>
                <a:schemeClr val="bg1"/>
              </a:solidFill>
              <a:latin typeface="Pancetta Serif Pro Regular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F01D9EA-F143-43FC-BBAE-DBE1BDA3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E62C8E-5E33-4DD9-A166-3C8BB95DF7C9}" type="slidenum">
              <a:rPr lang="ru-RU" altLang="ru-RU" smtClean="0"/>
              <a:pPr>
                <a:defRPr/>
              </a:pPr>
              <a:t>19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78021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Номер слайда 3"/>
          <p:cNvSpPr txBox="1">
            <a:spLocks/>
          </p:cNvSpPr>
          <p:nvPr/>
        </p:nvSpPr>
        <p:spPr>
          <a:xfrm>
            <a:off x="8439204" y="6346650"/>
            <a:ext cx="324393" cy="365210"/>
          </a:xfrm>
          <a:prstGeom prst="rect">
            <a:avLst/>
          </a:prstGeom>
        </p:spPr>
        <p:txBody>
          <a:bodyPr vert="horz" lIns="91415" tIns="45708" rIns="91415" bIns="45708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ятиугольник 48"/>
          <p:cNvSpPr/>
          <p:nvPr/>
        </p:nvSpPr>
        <p:spPr>
          <a:xfrm>
            <a:off x="-46597" y="465144"/>
            <a:ext cx="8151253" cy="956713"/>
          </a:xfrm>
          <a:prstGeom prst="homePlate">
            <a:avLst/>
          </a:prstGeom>
          <a:gradFill>
            <a:gsLst>
              <a:gs pos="24000">
                <a:schemeClr val="accent1">
                  <a:shade val="67500"/>
                  <a:satMod val="115000"/>
                  <a:lumMod val="82000"/>
                  <a:lumOff val="18000"/>
                </a:schemeClr>
              </a:gs>
              <a:gs pos="96000">
                <a:schemeClr val="accent1">
                  <a:shade val="100000"/>
                  <a:satMod val="115000"/>
                  <a:lumMod val="18000"/>
                  <a:lumOff val="82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8" rIns="91415" bIns="45708" rtlCol="0" anchor="ctr"/>
          <a:lstStyle/>
          <a:p>
            <a:pPr marL="0" lvl="1"/>
            <a:r>
              <a:rPr lang="ru-RU" dirty="0"/>
              <a:t>Структура Национальной системы квалификаций</a:t>
            </a:r>
          </a:p>
        </p:txBody>
      </p:sp>
      <p:sp>
        <p:nvSpPr>
          <p:cNvPr id="26" name="Овал 25"/>
          <p:cNvSpPr/>
          <p:nvPr/>
        </p:nvSpPr>
        <p:spPr>
          <a:xfrm>
            <a:off x="690473" y="1454890"/>
            <a:ext cx="4457632" cy="4066505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7" tIns="45719" rIns="91437" bIns="45719"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17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155" y="2277666"/>
            <a:ext cx="2304256" cy="157881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dist="35921" dir="2700000" algn="ctr" rotWithShape="0">
              <a:schemeClr val="bg2"/>
            </a:outerShdw>
            <a:reflection blurRad="6350" stA="50000" endA="300" endPos="55500" dist="50800" dir="5400000" sy="-100000" algn="bl" rotWithShape="0"/>
          </a:effectLst>
        </p:spPr>
      </p:pic>
      <p:sp>
        <p:nvSpPr>
          <p:cNvPr id="28" name="Скругленный прямоугольник 27"/>
          <p:cNvSpPr/>
          <p:nvPr/>
        </p:nvSpPr>
        <p:spPr>
          <a:xfrm>
            <a:off x="5528164" y="5354067"/>
            <a:ext cx="6315572" cy="8366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7" tIns="45719" rIns="91437" bIns="45719" rtlCol="0" anchor="ctr"/>
          <a:lstStyle/>
          <a:p>
            <a:pPr marL="457189" indent="-457189"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Оператор: Национальное агентство развития квалификаций (НАРК)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919288" y="5150210"/>
            <a:ext cx="2215953" cy="10624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559" tIns="56780" rIns="113559" bIns="56780" rtlCol="0" anchor="ctr"/>
          <a:lstStyle/>
          <a:p>
            <a:pPr algn="ctr"/>
            <a:r>
              <a:rPr lang="ru-RU" dirty="0"/>
              <a:t>Работодатели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18571" y="5150210"/>
            <a:ext cx="1953704" cy="10624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559" tIns="56780" rIns="113559" bIns="56780" rtlCol="0" anchor="ctr"/>
          <a:lstStyle/>
          <a:p>
            <a:pPr algn="ctr"/>
            <a:r>
              <a:rPr lang="ru-RU" dirty="0"/>
              <a:t>Граждане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584148" y="1421856"/>
            <a:ext cx="6315572" cy="11678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7" tIns="45719" rIns="91437" bIns="45719" rtlCol="0" anchor="ctr"/>
          <a:lstStyle/>
          <a:p>
            <a:pPr marL="457189" indent="-457189"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Государственные органы </a:t>
            </a:r>
          </a:p>
          <a:p>
            <a:pPr marL="457189" indent="-457189"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(Президент РФ, Правительство РФ,</a:t>
            </a:r>
          </a:p>
          <a:p>
            <a:pPr marL="457189" indent="-457189"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Минтруд России, другие </a:t>
            </a:r>
            <a:r>
              <a:rPr kumimoji="1" lang="ru-RU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ФОИВы</a:t>
            </a:r>
            <a:r>
              <a:rPr kumimoji="1" lang="ru-RU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)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584148" y="2628292"/>
            <a:ext cx="6315572" cy="97089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7" tIns="45719" rIns="91437" bIns="45719" rtlCol="0" anchor="ctr"/>
          <a:lstStyle/>
          <a:p>
            <a:pPr marL="89417" algn="just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Национальный совет </a:t>
            </a:r>
            <a:r>
              <a:rPr lang="ru-RU" sz="1400" dirty="0"/>
              <a:t>(представители Администрации Президента, Правительства, общероссийских объединений работодателей, общероссийских профсоюзов, образовательных ассоциаций и др.)</a:t>
            </a:r>
            <a:endParaRPr kumimoji="1" lang="ru-RU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565616" y="3626421"/>
            <a:ext cx="6315572" cy="172764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7" tIns="45719" rIns="91437" bIns="45719" rtlCol="0" anchor="ctr"/>
          <a:lstStyle/>
          <a:p>
            <a:pPr algn="just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30 отраслевых Советов по профессиональным квалификациям (СПК) </a:t>
            </a:r>
            <a:r>
              <a:rPr lang="ru-RU" sz="1400" dirty="0"/>
              <a:t>(отраслевые объединения работодателей, госкорпорации,  профсоюзы, образовательные организации, профильные ведомства, центры развития)</a:t>
            </a:r>
            <a:endParaRPr kumimoji="1" lang="ru-RU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989985E-5C53-4C6F-B975-68408954D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5EB63E-DC68-42FB-9ECA-8AF6C9A29FAB}" type="slidenum">
              <a:rPr lang="ru-RU" altLang="ru-RU" smtClean="0"/>
              <a:pPr>
                <a:defRPr/>
              </a:pPr>
              <a:t>2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53669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Номер слайда 3"/>
          <p:cNvSpPr txBox="1">
            <a:spLocks/>
          </p:cNvSpPr>
          <p:nvPr/>
        </p:nvSpPr>
        <p:spPr>
          <a:xfrm>
            <a:off x="8439204" y="6346650"/>
            <a:ext cx="324393" cy="365210"/>
          </a:xfrm>
          <a:prstGeom prst="rect">
            <a:avLst/>
          </a:prstGeom>
        </p:spPr>
        <p:txBody>
          <a:bodyPr vert="horz" lIns="91415" tIns="45708" rIns="91415" bIns="45708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ятиугольник 48"/>
          <p:cNvSpPr/>
          <p:nvPr/>
        </p:nvSpPr>
        <p:spPr>
          <a:xfrm>
            <a:off x="-46597" y="465144"/>
            <a:ext cx="8151253" cy="956713"/>
          </a:xfrm>
          <a:prstGeom prst="homePlate">
            <a:avLst/>
          </a:prstGeom>
          <a:gradFill>
            <a:gsLst>
              <a:gs pos="24000">
                <a:schemeClr val="accent1">
                  <a:shade val="67500"/>
                  <a:satMod val="115000"/>
                  <a:lumMod val="82000"/>
                  <a:lumOff val="18000"/>
                </a:schemeClr>
              </a:gs>
              <a:gs pos="96000">
                <a:schemeClr val="accent1">
                  <a:shade val="100000"/>
                  <a:satMod val="115000"/>
                  <a:lumMod val="18000"/>
                  <a:lumOff val="82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8" rIns="91415" bIns="45708" rtlCol="0" anchor="ctr"/>
          <a:lstStyle/>
          <a:p>
            <a:pPr marL="0" lvl="1"/>
            <a:r>
              <a:rPr lang="ru-RU" dirty="0"/>
              <a:t>Нормативная правовая база создания, </a:t>
            </a:r>
            <a:br>
              <a:rPr lang="ru-RU" dirty="0"/>
            </a:br>
            <a:r>
              <a:rPr lang="ru-RU" dirty="0"/>
              <a:t>функционирования и развития НСК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321636494"/>
              </p:ext>
            </p:extLst>
          </p:nvPr>
        </p:nvGraphicFramePr>
        <p:xfrm>
          <a:off x="335494" y="994273"/>
          <a:ext cx="11433172" cy="5352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9F5CDBE-F137-4D33-B69B-F51173897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5EB63E-DC68-42FB-9ECA-8AF6C9A29FAB}" type="slidenum">
              <a:rPr lang="ru-RU" altLang="ru-RU" smtClean="0"/>
              <a:pPr>
                <a:defRPr/>
              </a:pPr>
              <a:t>3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68952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Номер слайда 3"/>
          <p:cNvSpPr txBox="1">
            <a:spLocks/>
          </p:cNvSpPr>
          <p:nvPr/>
        </p:nvSpPr>
        <p:spPr>
          <a:xfrm>
            <a:off x="8439204" y="6346650"/>
            <a:ext cx="324393" cy="365210"/>
          </a:xfrm>
          <a:prstGeom prst="rect">
            <a:avLst/>
          </a:prstGeom>
        </p:spPr>
        <p:txBody>
          <a:bodyPr vert="horz" lIns="91415" tIns="45708" rIns="91415" bIns="45708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ятиугольник 48"/>
          <p:cNvSpPr/>
          <p:nvPr/>
        </p:nvSpPr>
        <p:spPr>
          <a:xfrm>
            <a:off x="-46597" y="465144"/>
            <a:ext cx="8151253" cy="956713"/>
          </a:xfrm>
          <a:prstGeom prst="homePlate">
            <a:avLst/>
          </a:prstGeom>
          <a:gradFill>
            <a:gsLst>
              <a:gs pos="24000">
                <a:schemeClr val="accent1">
                  <a:shade val="67500"/>
                  <a:satMod val="115000"/>
                  <a:lumMod val="82000"/>
                  <a:lumOff val="18000"/>
                </a:schemeClr>
              </a:gs>
              <a:gs pos="96000">
                <a:schemeClr val="accent1">
                  <a:shade val="100000"/>
                  <a:satMod val="115000"/>
                  <a:lumMod val="18000"/>
                  <a:lumOff val="82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8" rIns="91415" bIns="45708" rtlCol="0" anchor="ctr"/>
          <a:lstStyle/>
          <a:p>
            <a:pPr marL="0" lvl="1"/>
            <a:r>
              <a:rPr lang="ru-RU" dirty="0"/>
              <a:t>Основные направления деятельности Национального </a:t>
            </a:r>
            <a:br>
              <a:rPr lang="ru-RU" dirty="0"/>
            </a:br>
            <a:r>
              <a:rPr lang="ru-RU" dirty="0"/>
              <a:t>совета при Президенте Российской Федерации</a:t>
            </a:r>
            <a:br>
              <a:rPr lang="ru-RU" dirty="0"/>
            </a:br>
            <a:r>
              <a:rPr lang="ru-RU" dirty="0"/>
              <a:t>по профессиональным квалификациям 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283480818"/>
              </p:ext>
            </p:extLst>
          </p:nvPr>
        </p:nvGraphicFramePr>
        <p:xfrm>
          <a:off x="222548" y="1632458"/>
          <a:ext cx="11443128" cy="4871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Стрелка вправо 3"/>
          <p:cNvSpPr/>
          <p:nvPr/>
        </p:nvSpPr>
        <p:spPr>
          <a:xfrm>
            <a:off x="8587972" y="5236982"/>
            <a:ext cx="2329963" cy="74159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3559" tIns="56780" rIns="113559" bIns="56780"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DD47523-30CD-49A3-B203-7A79BBBB8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5EB63E-DC68-42FB-9ECA-8AF6C9A29FAB}" type="slidenum">
              <a:rPr lang="ru-RU" altLang="ru-RU" smtClean="0"/>
              <a:pPr>
                <a:defRPr/>
              </a:pPr>
              <a:t>4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29162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543924"/>
              </p:ext>
            </p:extLst>
          </p:nvPr>
        </p:nvGraphicFramePr>
        <p:xfrm>
          <a:off x="0" y="1483836"/>
          <a:ext cx="12187240" cy="5531827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694812">
                  <a:extLst>
                    <a:ext uri="{9D8B030D-6E8A-4147-A177-3AD203B41FA5}">
                      <a16:colId xmlns:a16="http://schemas.microsoft.com/office/drawing/2014/main" val="542431055"/>
                    </a:ext>
                  </a:extLst>
                </a:gridCol>
                <a:gridCol w="1725626">
                  <a:extLst>
                    <a:ext uri="{9D8B030D-6E8A-4147-A177-3AD203B41FA5}">
                      <a16:colId xmlns:a16="http://schemas.microsoft.com/office/drawing/2014/main" val="2869922064"/>
                    </a:ext>
                  </a:extLst>
                </a:gridCol>
                <a:gridCol w="1771850">
                  <a:extLst>
                    <a:ext uri="{9D8B030D-6E8A-4147-A177-3AD203B41FA5}">
                      <a16:colId xmlns:a16="http://schemas.microsoft.com/office/drawing/2014/main" val="3360572583"/>
                    </a:ext>
                  </a:extLst>
                </a:gridCol>
                <a:gridCol w="1936789">
                  <a:extLst>
                    <a:ext uri="{9D8B030D-6E8A-4147-A177-3AD203B41FA5}">
                      <a16:colId xmlns:a16="http://schemas.microsoft.com/office/drawing/2014/main" val="3109530377"/>
                    </a:ext>
                  </a:extLst>
                </a:gridCol>
                <a:gridCol w="1689685">
                  <a:extLst>
                    <a:ext uri="{9D8B030D-6E8A-4147-A177-3AD203B41FA5}">
                      <a16:colId xmlns:a16="http://schemas.microsoft.com/office/drawing/2014/main" val="1259664479"/>
                    </a:ext>
                  </a:extLst>
                </a:gridCol>
                <a:gridCol w="1689685">
                  <a:extLst>
                    <a:ext uri="{9D8B030D-6E8A-4147-A177-3AD203B41FA5}">
                      <a16:colId xmlns:a16="http://schemas.microsoft.com/office/drawing/2014/main" val="1492014639"/>
                    </a:ext>
                  </a:extLst>
                </a:gridCol>
                <a:gridCol w="1678793">
                  <a:extLst>
                    <a:ext uri="{9D8B030D-6E8A-4147-A177-3AD203B41FA5}">
                      <a16:colId xmlns:a16="http://schemas.microsoft.com/office/drawing/2014/main" val="4028880024"/>
                    </a:ext>
                  </a:extLst>
                </a:gridCol>
              </a:tblGrid>
              <a:tr h="11761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Совет по профессиональным квалификациям в области сварки</a:t>
                      </a:r>
                      <a:endParaRPr lang="ru-RU" sz="13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1" marR="8081" marT="8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Совет по профессиональным квалификациям в наноиндустрии</a:t>
                      </a:r>
                      <a:endParaRPr lang="ru-RU" sz="13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1" marR="8081" marT="8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Совет по профессиональным квалификациям в жилищно-коммунальном хозяйстве</a:t>
                      </a:r>
                      <a:endParaRPr lang="ru-RU" sz="13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1" marR="8081" marT="8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Совет по профессиональным квалификациям в строительстве</a:t>
                      </a:r>
                      <a:endParaRPr lang="ru-RU" sz="13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1" marR="8081" marT="8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Совет по профессиональным квалификациям в индустрии гостеприимства</a:t>
                      </a:r>
                      <a:endParaRPr lang="ru-RU" sz="13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1" marR="8081" marT="8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Совет по профессиональным квалификациям в области информационных технологий</a:t>
                      </a:r>
                      <a:endParaRPr lang="ru-RU" sz="13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1" marR="8081" marT="8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Совет по профессиональным квалификациям в лифтовой отрасли и сфере вертикального транспорта</a:t>
                      </a:r>
                      <a:endParaRPr lang="ru-RU" sz="13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1" marR="8081" marT="8084" marB="0" anchor="ctr"/>
                </a:tc>
                <a:extLst>
                  <a:ext uri="{0D108BD9-81ED-4DB2-BD59-A6C34878D82A}">
                    <a16:rowId xmlns:a16="http://schemas.microsoft.com/office/drawing/2014/main" val="3331742621"/>
                  </a:ext>
                </a:extLst>
              </a:tr>
              <a:tr h="11761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Совет по профессиональным квалификациям в здравоохранении</a:t>
                      </a:r>
                      <a:endParaRPr lang="ru-RU" sz="1300" b="1" i="0" u="none" strike="noStrike" dirty="0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1" marR="8081" marT="8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Совет по профессиональным квалификациям в электроэнергетике</a:t>
                      </a:r>
                      <a:endParaRPr lang="ru-RU" sz="13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1" marR="8081" marT="8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Совет по профессиональным квалификациям финансового рынка</a:t>
                      </a:r>
                      <a:endParaRPr lang="ru-RU" sz="13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1" marR="8081" marT="8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Совет по профессиональным квалификациям в машиностроении</a:t>
                      </a:r>
                      <a:endParaRPr lang="ru-RU" sz="13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1" marR="8081" marT="8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Совет по профессиональным квалификациям в отрасли судостроения и морской техники</a:t>
                      </a:r>
                      <a:endParaRPr lang="ru-RU" sz="1300" b="1" i="0" u="none" strike="noStrike" dirty="0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1" marR="8081" marT="8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Совет по профессиональным квалификациям в нефтегазовом комплексе</a:t>
                      </a:r>
                      <a:endParaRPr lang="ru-RU" sz="13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1" marR="8081" marT="8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Совет по профессиональным квалификациям в сфере атомной энергии</a:t>
                      </a:r>
                      <a:endParaRPr lang="ru-RU" sz="13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1" marR="8081" marT="8084" marB="0" anchor="ctr"/>
                </a:tc>
                <a:extLst>
                  <a:ext uri="{0D108BD9-81ED-4DB2-BD59-A6C34878D82A}">
                    <a16:rowId xmlns:a16="http://schemas.microsoft.com/office/drawing/2014/main" val="4217331139"/>
                  </a:ext>
                </a:extLst>
              </a:tr>
              <a:tr h="15657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Совет по профессиональным квалификациям в автомобилестроении</a:t>
                      </a:r>
                      <a:endParaRPr lang="ru-RU" sz="13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1" marR="8081" marT="8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Совет по профессиональным квалификациям в целлюлозно-бумажной, мебельной и деревообрабатывающей промышленности</a:t>
                      </a:r>
                      <a:endParaRPr lang="ru-RU" sz="1300" b="1" i="0" u="none" strike="noStrike" dirty="0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1" marR="8081" marT="8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Совет по профессиональным квалификациям в области управления персоналом</a:t>
                      </a:r>
                      <a:endParaRPr lang="ru-RU" sz="13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1" marR="8081" marT="8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Совет по профессиональным квалификациям в области ракетной техники и космической деятельности</a:t>
                      </a:r>
                      <a:endParaRPr lang="ru-RU" sz="13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1" marR="8081" marT="8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Совет по профессиональным квалификациям в области фармации</a:t>
                      </a:r>
                      <a:endParaRPr lang="ru-RU" sz="1300" b="1" i="0" u="none" strike="noStrike" dirty="0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1" marR="8081" marT="8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Совет по профессиональным квалификациям химического и биотехнологического комплекса</a:t>
                      </a:r>
                      <a:endParaRPr lang="ru-RU" sz="13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1" marR="8081" marT="8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Совет по профессиональным квалификациям офисных специалистов и вспомогательных административных работников</a:t>
                      </a:r>
                      <a:endParaRPr lang="ru-RU" sz="13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1" marR="8081" marT="8084" marB="0" anchor="ctr"/>
                </a:tc>
                <a:extLst>
                  <a:ext uri="{0D108BD9-81ED-4DB2-BD59-A6C34878D82A}">
                    <a16:rowId xmlns:a16="http://schemas.microsoft.com/office/drawing/2014/main" val="620463801"/>
                  </a:ext>
                </a:extLst>
              </a:tr>
              <a:tr h="15323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Совет по профессиональным квалификациям в горно-металлургическом комплексе</a:t>
                      </a:r>
                      <a:endParaRPr lang="ru-RU" sz="1300" b="1" i="0" u="none" strike="noStrike" dirty="0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1" marR="8081" marT="8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Совет по профессиональным квалификациям в области издательского дела, полиграфического производства и распространения печатной продукции</a:t>
                      </a:r>
                      <a:endParaRPr lang="ru-RU" sz="1300" b="1" i="0" u="none" strike="noStrike" dirty="0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1" marR="8081" marT="8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Совет по профессиональным квалификациям индустрии красоты</a:t>
                      </a:r>
                      <a:endParaRPr lang="ru-RU" sz="13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1" marR="8081" marT="8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Совет по профессиональным квалификациям торговой, внешнеторговой и по отдельным видам предпринимательской и экономической деятельности</a:t>
                      </a:r>
                      <a:endParaRPr lang="ru-RU" sz="13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1" marR="8081" marT="8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Совет по профессиональным квалификациям в авиастроении</a:t>
                      </a:r>
                      <a:endParaRPr lang="ru-RU" sz="1300" b="1" i="0" u="none" strike="noStrike" dirty="0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1" marR="8081" marT="8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Совет по профессиональным квалификациям        </a:t>
                      </a:r>
                    </a:p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агропромышленного комплекса</a:t>
                      </a:r>
                      <a:endParaRPr lang="ru-RU" sz="1300" b="1" i="0" u="none" strike="noStrike" dirty="0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1" marR="8081" marT="8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Совет по профессиональным квалификациям железнодорожного транспорта</a:t>
                      </a:r>
                      <a:endParaRPr lang="ru-RU" sz="1300" b="1" i="0" u="none" strike="noStrike" dirty="0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1" marR="8081" marT="8084" marB="0" anchor="ctr"/>
                </a:tc>
                <a:extLst>
                  <a:ext uri="{0D108BD9-81ED-4DB2-BD59-A6C34878D82A}">
                    <a16:rowId xmlns:a16="http://schemas.microsoft.com/office/drawing/2014/main" val="1782638889"/>
                  </a:ext>
                </a:extLst>
              </a:tr>
            </a:tbl>
          </a:graphicData>
        </a:graphic>
      </p:graphicFrame>
      <p:sp>
        <p:nvSpPr>
          <p:cNvPr id="7" name="Название 1"/>
          <p:cNvSpPr txBox="1">
            <a:spLocks/>
          </p:cNvSpPr>
          <p:nvPr/>
        </p:nvSpPr>
        <p:spPr bwMode="auto">
          <a:xfrm>
            <a:off x="488539" y="70490"/>
            <a:ext cx="8773431" cy="668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100" b="1" i="0" u="none" strike="noStrike" kern="1200" cap="none" spc="0" normalizeH="0" baseline="0" noProof="0" dirty="0">
                <a:ln>
                  <a:noFill/>
                </a:ln>
                <a:solidFill>
                  <a:srgbClr val="003085"/>
                </a:solidFill>
                <a:effectLst/>
                <a:uLnTx/>
                <a:uFillTx/>
                <a:latin typeface="Pancetta Serif Pro Regular" charset="0"/>
                <a:ea typeface="+mn-ea"/>
                <a:cs typeface="Arial" panose="020B0604020202020204" pitchFamily="34" charset="0"/>
              </a:rPr>
              <a:t>ОТРАСЛЕВАЯ СТРУКТУРА</a:t>
            </a:r>
            <a:r>
              <a:rPr kumimoji="0" lang="ru-RU" altLang="ru-RU" sz="2100" b="1" i="0" u="none" strike="noStrike" kern="1200" cap="none" spc="0" normalizeH="0" noProof="0" dirty="0">
                <a:ln>
                  <a:noFill/>
                </a:ln>
                <a:solidFill>
                  <a:srgbClr val="003085"/>
                </a:solidFill>
                <a:effectLst/>
                <a:uLnTx/>
                <a:uFillTx/>
                <a:latin typeface="Pancetta Serif Pro Regular" charset="0"/>
                <a:ea typeface="+mn-ea"/>
                <a:cs typeface="Arial" panose="020B0604020202020204" pitchFamily="34" charset="0"/>
              </a:rPr>
              <a:t> НАЦИОНАЛЬНОЙ СИСТЕМЫ КВАЛИФИКАЦИЙ</a:t>
            </a:r>
            <a:endParaRPr kumimoji="0" lang="ru-RU" altLang="ru-RU" sz="2100" b="1" i="0" u="none" strike="noStrike" kern="1200" cap="none" spc="0" normalizeH="0" baseline="0" noProof="0" dirty="0">
              <a:ln>
                <a:noFill/>
              </a:ln>
              <a:solidFill>
                <a:srgbClr val="003085"/>
              </a:solidFill>
              <a:effectLst/>
              <a:uLnTx/>
              <a:uFillTx/>
              <a:latin typeface="Pancetta Serif Pro Regular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62646D-B2E8-437F-AB23-CB91267F094A}"/>
              </a:ext>
            </a:extLst>
          </p:cNvPr>
          <p:cNvSpPr txBox="1"/>
          <p:nvPr/>
        </p:nvSpPr>
        <p:spPr>
          <a:xfrm>
            <a:off x="0" y="837505"/>
            <a:ext cx="12187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30 СОВЕТОВ ПО ПРОФЕССИОНАЛЬНЫМ КВАЛИФИКАЦИЯМ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AFE1182-FAAA-4B72-B0E8-ACC3F0C69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C73DEF-B717-4345-BB42-9F861A3BDD5D}" type="slidenum">
              <a:rPr lang="ru-RU" altLang="ru-RU" smtClean="0"/>
              <a:pPr>
                <a:defRPr/>
              </a:pPr>
              <a:t>5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31715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94" name="Picture 30" descr="https://cdn1.img.ria.ru/images/41819/25/418192527.jpg">
            <a:extLst>
              <a:ext uri="{FF2B5EF4-FFF2-40B4-BE49-F238E27FC236}">
                <a16:creationId xmlns:a16="http://schemas.microsoft.com/office/drawing/2014/main" id="{4CC4C872-EEB6-48C6-86A7-57715E739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038" y="3347056"/>
            <a:ext cx="2004076" cy="113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6978B95-5C13-412B-B309-4E4D349808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7093" y="1102803"/>
            <a:ext cx="1027657" cy="102765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ED203CF-8350-43FE-84E0-BB2DCE614C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3754" y="828007"/>
            <a:ext cx="2018910" cy="2018910"/>
          </a:xfrm>
          <a:prstGeom prst="rect">
            <a:avLst/>
          </a:prstGeom>
        </p:spPr>
      </p:pic>
      <p:pic>
        <p:nvPicPr>
          <p:cNvPr id="11326" name="Picture 62" descr="http://dubnainvest.com/sites/default/files/420084f3810a11025a64451cad8fad63.jpg">
            <a:extLst>
              <a:ext uri="{FF2B5EF4-FFF2-40B4-BE49-F238E27FC236}">
                <a16:creationId xmlns:a16="http://schemas.microsoft.com/office/drawing/2014/main" id="{9379412B-5B05-41F3-9BBF-8AAE7514F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733" y="565335"/>
            <a:ext cx="1381269" cy="103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24" name="Picture 60" descr="http://1001tema.ru/sites/default/files/styles/big/public/field/image/logo_mcx_14.jpg?itok=FnSmeHNF">
            <a:extLst>
              <a:ext uri="{FF2B5EF4-FFF2-40B4-BE49-F238E27FC236}">
                <a16:creationId xmlns:a16="http://schemas.microsoft.com/office/drawing/2014/main" id="{E4D61BF5-0D0C-4079-BC18-DE9C103B7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845" y="745892"/>
            <a:ext cx="862954" cy="57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FBC847E-8539-459D-9996-8091513303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3119" y="2615666"/>
            <a:ext cx="1200860" cy="79854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8182A7C-39DD-45F9-BD31-AFD91F14DD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92928" y="4116459"/>
            <a:ext cx="2432198" cy="1292296"/>
          </a:xfrm>
          <a:prstGeom prst="rect">
            <a:avLst/>
          </a:prstGeom>
        </p:spPr>
      </p:pic>
      <p:pic>
        <p:nvPicPr>
          <p:cNvPr id="6148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14493" y="2137"/>
            <a:ext cx="1904256" cy="11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5"/>
          <p:cNvSpPr txBox="1">
            <a:spLocks/>
          </p:cNvSpPr>
          <p:nvPr/>
        </p:nvSpPr>
        <p:spPr>
          <a:xfrm>
            <a:off x="8734187" y="6356003"/>
            <a:ext cx="2843689" cy="364982"/>
          </a:xfrm>
          <a:prstGeom prst="rect">
            <a:avLst/>
          </a:prstGeom>
        </p:spPr>
        <p:txBody>
          <a:bodyPr anchor="ctr"/>
          <a:lstStyle/>
          <a:p>
            <a:pPr algn="r" defTabSz="1218773" fontAlgn="base">
              <a:spcBef>
                <a:spcPct val="20000"/>
              </a:spcBef>
              <a:spcAft>
                <a:spcPct val="0"/>
              </a:spcAft>
              <a:defRPr/>
            </a:pPr>
            <a:endParaRPr lang="ru-RU" sz="2399" dirty="0">
              <a:solidFill>
                <a:prstClr val="black">
                  <a:lumMod val="65000"/>
                  <a:lumOff val="35000"/>
                </a:prstClr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9878246-BD42-4FCE-9AFC-9FCDB37454D6}"/>
              </a:ext>
            </a:extLst>
          </p:cNvPr>
          <p:cNvSpPr/>
          <p:nvPr/>
        </p:nvSpPr>
        <p:spPr>
          <a:xfrm>
            <a:off x="116955" y="215387"/>
            <a:ext cx="10110769" cy="461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54" indent="-457154" algn="ctr">
              <a:defRPr/>
            </a:pPr>
            <a:r>
              <a:rPr lang="ru-RU" sz="2400" b="1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УЧАСТНИКИ НАЦИОНАЛЬНОЙ СИСТЕМЫ КВАЛИФИКАЦИЙ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24EC98E-A508-4859-B143-F12585F8CA9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65047" y="2420347"/>
            <a:ext cx="1542221" cy="117038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C169F54-F772-4297-8DC0-4A84B234293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6685" y="1764715"/>
            <a:ext cx="1792146" cy="91436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6475A1-D1F3-47BA-93DB-BB4C7572F0C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02074" y="1468173"/>
            <a:ext cx="1469072" cy="74367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C9AD52B-9264-4F02-8F15-6D9ABDFE8DC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3495" y="3597149"/>
            <a:ext cx="1423159" cy="60011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C7D7DBC-E3F4-45A4-AC33-2F77F5567FB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97174" y="1430985"/>
            <a:ext cx="695956" cy="77483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0404CDE-791A-4861-8352-15A42A3513E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580970" y="2406618"/>
            <a:ext cx="1307209" cy="50601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BFE6FA4-B232-43BD-A458-3E9303186BB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227724" y="2896463"/>
            <a:ext cx="1123804" cy="533331"/>
          </a:xfrm>
          <a:prstGeom prst="rect">
            <a:avLst/>
          </a:prstGeom>
        </p:spPr>
      </p:pic>
      <p:pic>
        <p:nvPicPr>
          <p:cNvPr id="11272" name="Picture 8" descr="http://asprof.ru/site/public/elfinder/71.jpg">
            <a:extLst>
              <a:ext uri="{FF2B5EF4-FFF2-40B4-BE49-F238E27FC236}">
                <a16:creationId xmlns:a16="http://schemas.microsoft.com/office/drawing/2014/main" id="{9A979555-DEF7-4EB6-B1D3-8448FE83C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441" y="3591605"/>
            <a:ext cx="2106411" cy="37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http://asprof.ru/site/public/elfinder/logo_uchastniki/Logo-RSA-1.jpg">
            <a:extLst>
              <a:ext uri="{FF2B5EF4-FFF2-40B4-BE49-F238E27FC236}">
                <a16:creationId xmlns:a16="http://schemas.microsoft.com/office/drawing/2014/main" id="{B128E93D-C14F-4FF1-AB13-2144A4F9A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577" y="2336509"/>
            <a:ext cx="903746" cy="559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9769724-95FE-46AD-908A-E50C950A987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875950" y="3029972"/>
            <a:ext cx="1295231" cy="45714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87E44FD-DB76-4657-8852-9501DD97DA8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852254" y="3967393"/>
            <a:ext cx="1123804" cy="69523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01C3927-B3B9-4291-8936-D959B079D837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892207" y="4051069"/>
            <a:ext cx="853284" cy="52787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B964059-87FF-4DB5-B0D7-93A7E240BF15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771093" y="4589299"/>
            <a:ext cx="1160870" cy="60011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D0AC0F9-EF01-4A88-AA2B-791E4BCE6B1A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331593" y="1773365"/>
            <a:ext cx="878999" cy="60534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034248E-D1FE-4E7E-864A-9EE94F0B71BA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892207" y="4571581"/>
            <a:ext cx="770591" cy="51263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65F7F50-AA14-4032-BFAD-105363A35C7D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828343" y="3968461"/>
            <a:ext cx="893364" cy="55267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3028AD7-26ED-471D-AB5E-1E4BF67E37C4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0745002" y="5265817"/>
            <a:ext cx="1213051" cy="365744"/>
          </a:xfrm>
          <a:prstGeom prst="rect">
            <a:avLst/>
          </a:prstGeom>
        </p:spPr>
      </p:pic>
      <p:pic>
        <p:nvPicPr>
          <p:cNvPr id="11276" name="Picture 12" descr="https://www.vegaslex.ru/upload/iblock/a13/%D0%A0%D0%9E%D0%A1%D0%9D%D0%90%D0%9D%D0%9E.jpg">
            <a:extLst>
              <a:ext uri="{FF2B5EF4-FFF2-40B4-BE49-F238E27FC236}">
                <a16:creationId xmlns:a16="http://schemas.microsoft.com/office/drawing/2014/main" id="{B4A89B93-B698-41A3-AE01-FD6FAD2DE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308" y="2600513"/>
            <a:ext cx="1984764" cy="92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F2CAAE0-D6B7-429E-A1FD-9EFF01551058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030218" y="2260268"/>
            <a:ext cx="926224" cy="926224"/>
          </a:xfrm>
          <a:prstGeom prst="rect">
            <a:avLst/>
          </a:prstGeom>
        </p:spPr>
      </p:pic>
      <p:pic>
        <p:nvPicPr>
          <p:cNvPr id="11280" name="Picture 16" descr="http://www.newsrus.su/catalogs/main/images/preview/1364276890.jpg">
            <a:extLst>
              <a:ext uri="{FF2B5EF4-FFF2-40B4-BE49-F238E27FC236}">
                <a16:creationId xmlns:a16="http://schemas.microsoft.com/office/drawing/2014/main" id="{B6151AC0-8B1C-40E6-B86A-383377EC7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050" y="1279423"/>
            <a:ext cx="853284" cy="85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2" name="Picture 18" descr="http://www.nais-russia.com/RXRU/RXRU_NAIS/images/federacia_logo.png?v=636396854771291887">
            <a:extLst>
              <a:ext uri="{FF2B5EF4-FFF2-40B4-BE49-F238E27FC236}">
                <a16:creationId xmlns:a16="http://schemas.microsoft.com/office/drawing/2014/main" id="{AD2D0EFE-1F98-4682-BF02-FADE68CAE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050" y="3491047"/>
            <a:ext cx="1481127" cy="86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4" name="Picture 20" descr="http://infosystems.ru/assets/images/New%20Folder/logo.png">
            <a:extLst>
              <a:ext uri="{FF2B5EF4-FFF2-40B4-BE49-F238E27FC236}">
                <a16:creationId xmlns:a16="http://schemas.microsoft.com/office/drawing/2014/main" id="{99289333-69DA-4FD5-8C47-B964E5CA7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15" y="4184539"/>
            <a:ext cx="2952365" cy="80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67B8F50-69F0-4EC0-BAC3-32E2A659374F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4037028" y="1966429"/>
            <a:ext cx="1226423" cy="541907"/>
          </a:xfrm>
          <a:prstGeom prst="rect">
            <a:avLst/>
          </a:prstGeom>
        </p:spPr>
      </p:pic>
      <p:pic>
        <p:nvPicPr>
          <p:cNvPr id="11288" name="Picture 24" descr="ФЛП">
            <a:extLst>
              <a:ext uri="{FF2B5EF4-FFF2-40B4-BE49-F238E27FC236}">
                <a16:creationId xmlns:a16="http://schemas.microsoft.com/office/drawing/2014/main" id="{362988BA-5A02-4A04-98D5-AB23B56BC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953" y="4300385"/>
            <a:ext cx="2018910" cy="57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90" name="Picture 26" descr="http://www.nacmedpalata.ru/i/1.png">
            <a:extLst>
              <a:ext uri="{FF2B5EF4-FFF2-40B4-BE49-F238E27FC236}">
                <a16:creationId xmlns:a16="http://schemas.microsoft.com/office/drawing/2014/main" id="{43141A92-9160-4901-B34A-D285F7B73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491" y="4731590"/>
            <a:ext cx="922043" cy="91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3BC037C-F5BA-4F8D-9727-E970B4035F7B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6616018" y="2268663"/>
            <a:ext cx="1333898" cy="1268672"/>
          </a:xfrm>
          <a:prstGeom prst="rect">
            <a:avLst/>
          </a:prstGeom>
        </p:spPr>
      </p:pic>
      <p:pic>
        <p:nvPicPr>
          <p:cNvPr id="11292" name="Picture 28" descr="http://archive.li/vVJer/d16a8cb700d756110460794da4a5de3c3cd3f09b.jpg">
            <a:extLst>
              <a:ext uri="{FF2B5EF4-FFF2-40B4-BE49-F238E27FC236}">
                <a16:creationId xmlns:a16="http://schemas.microsoft.com/office/drawing/2014/main" id="{263BC158-B69F-40B0-8998-1799A9A0E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312" y="2876785"/>
            <a:ext cx="1142851" cy="74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98" name="Picture 34" descr="http://razum21.ru/wp-content/uploads/2015/06/logo_roskosmos1.png">
            <a:extLst>
              <a:ext uri="{FF2B5EF4-FFF2-40B4-BE49-F238E27FC236}">
                <a16:creationId xmlns:a16="http://schemas.microsoft.com/office/drawing/2014/main" id="{D806B343-1905-448F-B7DA-679E830B9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03" y="3754243"/>
            <a:ext cx="1390469" cy="123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04" name="Picture 40" descr="http://www.oar-info.ru/images/logo.jpg">
            <a:extLst>
              <a:ext uri="{FF2B5EF4-FFF2-40B4-BE49-F238E27FC236}">
                <a16:creationId xmlns:a16="http://schemas.microsoft.com/office/drawing/2014/main" id="{82D1449E-1183-4C66-87B5-E38AC3615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231" y="5258636"/>
            <a:ext cx="1552373" cy="58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4" name="Рисунок 11263">
            <a:extLst>
              <a:ext uri="{FF2B5EF4-FFF2-40B4-BE49-F238E27FC236}">
                <a16:creationId xmlns:a16="http://schemas.microsoft.com/office/drawing/2014/main" id="{6E84234C-D198-468B-A798-BA932820F9ED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956133" y="4792375"/>
            <a:ext cx="1040817" cy="886041"/>
          </a:xfrm>
          <a:prstGeom prst="rect">
            <a:avLst/>
          </a:prstGeom>
        </p:spPr>
      </p:pic>
      <p:pic>
        <p:nvPicPr>
          <p:cNvPr id="11306" name="Picture 42" descr="https://img.artlebedev.ru/everything/ancor/identity/ancor.gif">
            <a:extLst>
              <a:ext uri="{FF2B5EF4-FFF2-40B4-BE49-F238E27FC236}">
                <a16:creationId xmlns:a16="http://schemas.microsoft.com/office/drawing/2014/main" id="{2BA21E41-8043-40A1-9092-4E4BA2A43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95" y="5130292"/>
            <a:ext cx="1070635" cy="40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08" name="Picture 44" descr="http://nacpharmpalata.ru/images/main-logo.png">
            <a:extLst>
              <a:ext uri="{FF2B5EF4-FFF2-40B4-BE49-F238E27FC236}">
                <a16:creationId xmlns:a16="http://schemas.microsoft.com/office/drawing/2014/main" id="{35405C04-54C0-45BC-A6C3-7F77E27CE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5025" y="5256358"/>
            <a:ext cx="704758" cy="64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10" name="Picture 46" descr="лого">
            <a:extLst>
              <a:ext uri="{FF2B5EF4-FFF2-40B4-BE49-F238E27FC236}">
                <a16:creationId xmlns:a16="http://schemas.microsoft.com/office/drawing/2014/main" id="{BC96AB98-8E14-40E4-BE27-14E986B7A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199" y="5263132"/>
            <a:ext cx="770175" cy="88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12" name="Picture 48" descr="Российский союз химиков">
            <a:extLst>
              <a:ext uri="{FF2B5EF4-FFF2-40B4-BE49-F238E27FC236}">
                <a16:creationId xmlns:a16="http://schemas.microsoft.com/office/drawing/2014/main" id="{90BD7589-F343-4B5C-AF9D-D25B7172F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332" y="5759444"/>
            <a:ext cx="1321995" cy="55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5" name="Рисунок 11264">
            <a:extLst>
              <a:ext uri="{FF2B5EF4-FFF2-40B4-BE49-F238E27FC236}">
                <a16:creationId xmlns:a16="http://schemas.microsoft.com/office/drawing/2014/main" id="{F5653445-CE91-422E-B6FF-159819256D8D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4338521" y="5202590"/>
            <a:ext cx="892874" cy="895618"/>
          </a:xfrm>
          <a:prstGeom prst="rect">
            <a:avLst/>
          </a:prstGeom>
        </p:spPr>
      </p:pic>
      <p:pic>
        <p:nvPicPr>
          <p:cNvPr id="11314" name="Picture 50" descr="Подведены итоги Международного конкурса  «Искусство печати» по регламенту «WorldSkills» по компетенциям: «Печатные технологии», «Графический дизайн», «Фотография»">
            <a:extLst>
              <a:ext uri="{FF2B5EF4-FFF2-40B4-BE49-F238E27FC236}">
                <a16:creationId xmlns:a16="http://schemas.microsoft.com/office/drawing/2014/main" id="{2EB2CD20-431D-44B7-94AD-E37CEAD17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89" y="5594213"/>
            <a:ext cx="2305736" cy="61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16" name="Picture 52" descr="СПКР">
            <a:extLst>
              <a:ext uri="{FF2B5EF4-FFF2-40B4-BE49-F238E27FC236}">
                <a16:creationId xmlns:a16="http://schemas.microsoft.com/office/drawing/2014/main" id="{69507EF4-AFB5-491C-9BC6-7D6ACC40D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7558" y="5626317"/>
            <a:ext cx="977784" cy="97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18" name="Picture 54" descr="https://fadm.gov.ru/files/photo/e9892c71-ead8-4b53-8950-36739e262fe7/logo.png">
            <a:extLst>
              <a:ext uri="{FF2B5EF4-FFF2-40B4-BE49-F238E27FC236}">
                <a16:creationId xmlns:a16="http://schemas.microsoft.com/office/drawing/2014/main" id="{4688F8CA-6F64-4403-B0F3-7D3F9075B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614" y="766007"/>
            <a:ext cx="1146414" cy="114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20" name="Picture 56" descr="http://www.uverenniy.ru/v-ramkah-nedeli-rossijskogo-biznesa-sostoyalase-konferenciya-f/91470_html_m2eafa5a7.jpg">
            <a:extLst>
              <a:ext uri="{FF2B5EF4-FFF2-40B4-BE49-F238E27FC236}">
                <a16:creationId xmlns:a16="http://schemas.microsoft.com/office/drawing/2014/main" id="{C7D7F83B-8FE8-47A0-9150-00B1C49C3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302" y="772622"/>
            <a:ext cx="1003340" cy="93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22" name="Picture 58" descr="logo_1000x120_new_1">
            <a:extLst>
              <a:ext uri="{FF2B5EF4-FFF2-40B4-BE49-F238E27FC236}">
                <a16:creationId xmlns:a16="http://schemas.microsoft.com/office/drawing/2014/main" id="{767F2204-5E3D-4114-A7A2-D0C2C149D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916" y="6171806"/>
            <a:ext cx="4366560" cy="46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7AA77D68-407C-4EA7-9E6A-77E195B6E5AE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2193186" y="839838"/>
            <a:ext cx="764694" cy="776606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FD63ED68-FE7D-4954-8185-86005350D7C7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7947524" y="932785"/>
            <a:ext cx="551823" cy="590710"/>
          </a:xfrm>
          <a:prstGeom prst="rect">
            <a:avLst/>
          </a:prstGeom>
        </p:spPr>
      </p:pic>
      <p:pic>
        <p:nvPicPr>
          <p:cNvPr id="11328" name="Picture 64" descr="http://ruinformer.com/uploads/_pages/6481/opora.jpg">
            <a:extLst>
              <a:ext uri="{FF2B5EF4-FFF2-40B4-BE49-F238E27FC236}">
                <a16:creationId xmlns:a16="http://schemas.microsoft.com/office/drawing/2014/main" id="{266F5764-01BA-4DC8-86E3-29AB6D5E0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047" y="795313"/>
            <a:ext cx="852473" cy="64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30" name="Picture 66" descr="http://www.rusfranch.ru/u/www/images/partners/3130fcaf1c7951874959cd0bb95f9030.png">
            <a:extLst>
              <a:ext uri="{FF2B5EF4-FFF2-40B4-BE49-F238E27FC236}">
                <a16:creationId xmlns:a16="http://schemas.microsoft.com/office/drawing/2014/main" id="{B38738BB-A0BD-4447-8198-AEA449ACD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224" y="877379"/>
            <a:ext cx="1027657" cy="44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34" name="Picture 70" descr="http://investrm.ru/upload/iblock/dd5/dd5f43e18fbd41cc7d9ae702156e52b2.jpg">
            <a:extLst>
              <a:ext uri="{FF2B5EF4-FFF2-40B4-BE49-F238E27FC236}">
                <a16:creationId xmlns:a16="http://schemas.microsoft.com/office/drawing/2014/main" id="{C0CA5C61-2D9B-4618-8ADE-683B03141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238" y="691529"/>
            <a:ext cx="1170544" cy="66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36" name="Picture 72" descr="https://gov-news.ru/wp-content/uploads/2017/04/Logo_WS_Russia_r300_184h_CMYK_wws.jpg">
            <a:extLst>
              <a:ext uri="{FF2B5EF4-FFF2-40B4-BE49-F238E27FC236}">
                <a16:creationId xmlns:a16="http://schemas.microsoft.com/office/drawing/2014/main" id="{B820C864-433F-474A-A9D5-7421CB561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482" y="1245186"/>
            <a:ext cx="845571" cy="77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0A7CB123-4D3F-47BB-8A44-E14C964D9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C73DEF-B717-4345-BB42-9F861A3BDD5D}" type="slidenum">
              <a:rPr lang="ru-RU" altLang="ru-RU" smtClean="0"/>
              <a:pPr>
                <a:defRPr/>
              </a:pPr>
              <a:t>6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3283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Номер слайда 3"/>
          <p:cNvSpPr txBox="1">
            <a:spLocks/>
          </p:cNvSpPr>
          <p:nvPr/>
        </p:nvSpPr>
        <p:spPr>
          <a:xfrm>
            <a:off x="8439204" y="6346650"/>
            <a:ext cx="324393" cy="365210"/>
          </a:xfrm>
          <a:prstGeom prst="rect">
            <a:avLst/>
          </a:prstGeom>
        </p:spPr>
        <p:txBody>
          <a:bodyPr vert="horz" lIns="91415" tIns="45708" rIns="91415" bIns="45708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ятиугольник 48"/>
          <p:cNvSpPr/>
          <p:nvPr/>
        </p:nvSpPr>
        <p:spPr>
          <a:xfrm>
            <a:off x="-46597" y="465144"/>
            <a:ext cx="10460696" cy="1236458"/>
          </a:xfrm>
          <a:prstGeom prst="homePlate">
            <a:avLst/>
          </a:prstGeom>
          <a:gradFill>
            <a:gsLst>
              <a:gs pos="24000">
                <a:schemeClr val="accent1">
                  <a:shade val="67500"/>
                  <a:satMod val="115000"/>
                  <a:lumMod val="82000"/>
                  <a:lumOff val="18000"/>
                </a:schemeClr>
              </a:gs>
              <a:gs pos="96000">
                <a:schemeClr val="accent1">
                  <a:shade val="100000"/>
                  <a:satMod val="115000"/>
                  <a:lumMod val="18000"/>
                  <a:lumOff val="82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8" rIns="91415" bIns="45708" rtlCol="0" anchor="ctr"/>
          <a:lstStyle/>
          <a:p>
            <a:pPr marL="0" lvl="1"/>
            <a:r>
              <a:rPr lang="ru-RU" dirty="0"/>
              <a:t>Основные направления деятельности советов </a:t>
            </a:r>
            <a:br>
              <a:rPr lang="ru-RU" dirty="0"/>
            </a:br>
            <a:r>
              <a:rPr lang="ru-RU" dirty="0"/>
              <a:t>по профессиональным квалификациям</a:t>
            </a:r>
          </a:p>
          <a:p>
            <a:pPr marL="0" lvl="1"/>
            <a:r>
              <a:rPr lang="ru-RU" sz="1600" i="1" dirty="0"/>
              <a:t>В соответствии с Указом Президента Российской Федерации от 18 декабря 2016 г. </a:t>
            </a:r>
            <a:r>
              <a:rPr lang="ru-RU" sz="1600" i="1"/>
              <a:t>№ 676 </a:t>
            </a:r>
            <a:endParaRPr lang="ru-RU" sz="1600" i="1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403879727"/>
              </p:ext>
            </p:extLst>
          </p:nvPr>
        </p:nvGraphicFramePr>
        <p:xfrm>
          <a:off x="296207" y="1589185"/>
          <a:ext cx="11594826" cy="4757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67A5346-512A-4378-9134-8850B66FD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5EB63E-DC68-42FB-9ECA-8AF6C9A29FAB}" type="slidenum">
              <a:rPr lang="ru-RU" altLang="ru-RU" smtClean="0"/>
              <a:pPr>
                <a:defRPr/>
              </a:pPr>
              <a:t>7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18748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трелка: вправо 16">
            <a:extLst>
              <a:ext uri="{FF2B5EF4-FFF2-40B4-BE49-F238E27FC236}">
                <a16:creationId xmlns:a16="http://schemas.microsoft.com/office/drawing/2014/main" id="{419D99AF-C84D-4965-A29B-BA66D40BA684}"/>
              </a:ext>
            </a:extLst>
          </p:cNvPr>
          <p:cNvSpPr/>
          <p:nvPr/>
        </p:nvSpPr>
        <p:spPr>
          <a:xfrm>
            <a:off x="2026965" y="1466128"/>
            <a:ext cx="3413138" cy="281438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914035">
              <a:defRPr/>
            </a:pPr>
            <a:endParaRPr lang="ru-RU" sz="1799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Стрелка: вправо 48">
            <a:extLst>
              <a:ext uri="{FF2B5EF4-FFF2-40B4-BE49-F238E27FC236}">
                <a16:creationId xmlns:a16="http://schemas.microsoft.com/office/drawing/2014/main" id="{AFBBABDF-78C6-4CAC-9C63-B3769577C1E6}"/>
              </a:ext>
            </a:extLst>
          </p:cNvPr>
          <p:cNvSpPr/>
          <p:nvPr/>
        </p:nvSpPr>
        <p:spPr>
          <a:xfrm>
            <a:off x="1971626" y="1976766"/>
            <a:ext cx="2639892" cy="275462"/>
          </a:xfrm>
          <a:prstGeom prst="rightArrow">
            <a:avLst>
              <a:gd name="adj1" fmla="val 50000"/>
              <a:gd name="adj2" fmla="val 58939"/>
            </a:avLst>
          </a:prstGeom>
          <a:solidFill>
            <a:sysClr val="window" lastClr="FFFFFF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914035">
              <a:defRPr/>
            </a:pPr>
            <a:endParaRPr lang="ru-RU" sz="1799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Номер слайда 5"/>
          <p:cNvSpPr txBox="1">
            <a:spLocks/>
          </p:cNvSpPr>
          <p:nvPr/>
        </p:nvSpPr>
        <p:spPr>
          <a:xfrm>
            <a:off x="8733501" y="6355242"/>
            <a:ext cx="2842948" cy="364887"/>
          </a:xfrm>
          <a:prstGeom prst="rect">
            <a:avLst/>
          </a:prstGeom>
        </p:spPr>
        <p:txBody>
          <a:bodyPr anchor="ctr"/>
          <a:lstStyle/>
          <a:p>
            <a:pPr algn="r" defTabSz="1218407">
              <a:spcBef>
                <a:spcPct val="20000"/>
              </a:spcBef>
              <a:defRPr/>
            </a:pPr>
            <a:endParaRPr lang="ru-RU" sz="2398" dirty="0">
              <a:solidFill>
                <a:prstClr val="black">
                  <a:lumMod val="65000"/>
                  <a:lumOff val="35000"/>
                </a:prstClr>
              </a:solidFill>
              <a:latin typeface="Arial Black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762522" y="6349799"/>
            <a:ext cx="2843689" cy="364982"/>
          </a:xfrm>
        </p:spPr>
        <p:txBody>
          <a:bodyPr vert="horz" wrap="square" lIns="121840" tIns="60920" rIns="121840" bIns="60920" numCol="1" rtlCol="0" anchor="ctr" anchorCtr="0" compatLnSpc="1">
            <a:prstTxWarp prst="textNoShape">
              <a:avLst/>
            </a:prstTxWarp>
          </a:bodyPr>
          <a:lstStyle/>
          <a:p>
            <a:pPr defTabSz="1218407">
              <a:spcBef>
                <a:spcPct val="20000"/>
              </a:spcBef>
              <a:defRPr/>
            </a:pPr>
            <a:fld id="{E82FD445-9FF3-4C59-AC99-C2C11B0F3B48}" type="slidenum">
              <a:rPr lang="ru-RU" sz="2398">
                <a:solidFill>
                  <a:prstClr val="black">
                    <a:lumMod val="65000"/>
                    <a:lumOff val="35000"/>
                  </a:prstClr>
                </a:solidFill>
                <a:latin typeface="Arial Black" pitchFamily="34" charset="0"/>
                <a:cs typeface="Arial" pitchFamily="34" charset="0"/>
              </a:rPr>
              <a:pPr defTabSz="1218407">
                <a:spcBef>
                  <a:spcPct val="20000"/>
                </a:spcBef>
                <a:defRPr/>
              </a:pPr>
              <a:t>8</a:t>
            </a:fld>
            <a:endParaRPr lang="ru-RU" sz="2398">
              <a:solidFill>
                <a:prstClr val="black">
                  <a:lumMod val="65000"/>
                  <a:lumOff val="35000"/>
                </a:prstClr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A738A8D0-F57D-4A83-BA52-E59A9BFF84C6}"/>
              </a:ext>
            </a:extLst>
          </p:cNvPr>
          <p:cNvSpPr/>
          <p:nvPr/>
        </p:nvSpPr>
        <p:spPr>
          <a:xfrm>
            <a:off x="408982" y="1002839"/>
            <a:ext cx="1668760" cy="169455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035">
              <a:defRPr/>
            </a:pPr>
            <a:r>
              <a:rPr lang="ru-RU" sz="3599" b="1" kern="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1831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1162FC-AA26-4808-B4AC-3B6BE32DE8E7}"/>
              </a:ext>
            </a:extLst>
          </p:cNvPr>
          <p:cNvSpPr txBox="1"/>
          <p:nvPr/>
        </p:nvSpPr>
        <p:spPr>
          <a:xfrm>
            <a:off x="7180729" y="1054757"/>
            <a:ext cx="3924984" cy="1076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35">
              <a:defRPr/>
            </a:pPr>
            <a:r>
              <a:rPr lang="ru-RU" sz="1600" b="1" kern="0" dirty="0">
                <a:solidFill>
                  <a:srgbClr val="F79646">
                    <a:lumMod val="75000"/>
                  </a:srgbClr>
                </a:solidFill>
              </a:rPr>
              <a:t>УТВЕРЖДЁННЫХ И ВНЕСЁННЫХ В РЕЕСТР НАИМЕНОВАНИЙ КВАЛИФИКАЦИЙ И ТРЕБОВАНИЙ К КВАЛИФИКАЦИИ</a:t>
            </a:r>
          </a:p>
          <a:p>
            <a:pPr defTabSz="914035">
              <a:defRPr/>
            </a:pPr>
            <a:endParaRPr lang="ru-RU" sz="1600" b="1" kern="0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65165C8-6C5E-47D5-85C4-DED739BC79B3}"/>
              </a:ext>
            </a:extLst>
          </p:cNvPr>
          <p:cNvSpPr/>
          <p:nvPr/>
        </p:nvSpPr>
        <p:spPr>
          <a:xfrm>
            <a:off x="343238" y="5565494"/>
            <a:ext cx="1683726" cy="338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035">
              <a:defRPr/>
            </a:pPr>
            <a:endParaRPr lang="ru-RU" sz="1600" kern="0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6F7E1484-DA8F-4DE9-A181-567F58363E27}"/>
              </a:ext>
            </a:extLst>
          </p:cNvPr>
          <p:cNvSpPr/>
          <p:nvPr/>
        </p:nvSpPr>
        <p:spPr>
          <a:xfrm>
            <a:off x="398763" y="4484381"/>
            <a:ext cx="994609" cy="950382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035">
              <a:defRPr/>
            </a:pPr>
            <a:r>
              <a:rPr lang="ru-RU" sz="2399" kern="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16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033B780-3C04-42DC-BFFD-3551AAA0AD5E}"/>
              </a:ext>
            </a:extLst>
          </p:cNvPr>
          <p:cNvSpPr/>
          <p:nvPr/>
        </p:nvSpPr>
        <p:spPr>
          <a:xfrm>
            <a:off x="398762" y="2770362"/>
            <a:ext cx="1950459" cy="1076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035">
              <a:defRPr/>
            </a:pPr>
            <a:r>
              <a:rPr lang="ru-RU" sz="1600" b="1" kern="0" cap="all" dirty="0">
                <a:solidFill>
                  <a:srgbClr val="F79646">
                    <a:lumMod val="75000"/>
                  </a:srgbClr>
                </a:solidFill>
              </a:rPr>
              <a:t>Проекты квалификаций, внесённых СПК в 2017-2018 годах</a:t>
            </a:r>
          </a:p>
        </p:txBody>
      </p:sp>
      <p:sp>
        <p:nvSpPr>
          <p:cNvPr id="25" name="Стрелка: вниз 24">
            <a:extLst>
              <a:ext uri="{FF2B5EF4-FFF2-40B4-BE49-F238E27FC236}">
                <a16:creationId xmlns:a16="http://schemas.microsoft.com/office/drawing/2014/main" id="{112AA7C3-2ED7-419E-93C0-E9B5B7436438}"/>
              </a:ext>
            </a:extLst>
          </p:cNvPr>
          <p:cNvSpPr/>
          <p:nvPr/>
        </p:nvSpPr>
        <p:spPr>
          <a:xfrm rot="16200000">
            <a:off x="7820851" y="1249000"/>
            <a:ext cx="383779" cy="1699454"/>
          </a:xfrm>
          <a:prstGeom prst="downArrow">
            <a:avLst/>
          </a:prstGeom>
          <a:solidFill>
            <a:sysClr val="window" lastClr="FFFFFF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035">
              <a:defRPr/>
            </a:pPr>
            <a:endParaRPr lang="ru-RU" sz="1799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Стрелка: вниз 42">
            <a:extLst>
              <a:ext uri="{FF2B5EF4-FFF2-40B4-BE49-F238E27FC236}">
                <a16:creationId xmlns:a16="http://schemas.microsoft.com/office/drawing/2014/main" id="{C6156427-95F7-4617-A52D-EB720C696453}"/>
              </a:ext>
            </a:extLst>
          </p:cNvPr>
          <p:cNvSpPr/>
          <p:nvPr/>
        </p:nvSpPr>
        <p:spPr>
          <a:xfrm rot="19185108">
            <a:off x="6895975" y="2430784"/>
            <a:ext cx="383779" cy="1219047"/>
          </a:xfrm>
          <a:prstGeom prst="downArrow">
            <a:avLst/>
          </a:prstGeom>
          <a:solidFill>
            <a:sysClr val="window" lastClr="FFFFFF"/>
          </a:solidFill>
          <a:ln w="25400" cap="flat" cmpd="sng" algn="ctr">
            <a:solidFill>
              <a:srgbClr val="0066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035">
              <a:defRPr/>
            </a:pPr>
            <a:endParaRPr lang="ru-RU" sz="1799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6ECDA4C-9773-40A8-9E17-254A4457914E}"/>
              </a:ext>
            </a:extLst>
          </p:cNvPr>
          <p:cNvSpPr txBox="1"/>
          <p:nvPr/>
        </p:nvSpPr>
        <p:spPr>
          <a:xfrm>
            <a:off x="8862466" y="3246631"/>
            <a:ext cx="2987444" cy="1138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35">
              <a:defRPr/>
            </a:pPr>
            <a:r>
              <a:rPr lang="ru-RU" sz="1600" b="1" kern="0" dirty="0">
                <a:solidFill>
                  <a:srgbClr val="006600"/>
                </a:solidFill>
              </a:rPr>
              <a:t>КВАЛИФИКАЦИЙ, К КОТОРЫМ РАЗРАБОТАНЫ КОМПЛЕКТЫ </a:t>
            </a:r>
            <a:r>
              <a:rPr lang="ru-RU" sz="1999" b="1" kern="0" dirty="0">
                <a:solidFill>
                  <a:srgbClr val="006600"/>
                </a:solidFill>
              </a:rPr>
              <a:t>ОЦЕНОЧНЫХ СРЕДСТВ</a:t>
            </a:r>
          </a:p>
          <a:p>
            <a:pPr defTabSz="914035">
              <a:defRPr/>
            </a:pPr>
            <a:r>
              <a:rPr lang="ru-RU" sz="1600" b="1" kern="0" dirty="0">
                <a:solidFill>
                  <a:srgbClr val="006600"/>
                </a:solidFill>
              </a:rPr>
              <a:t>в электронных форматах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496D3CD-0BCE-4636-B236-63C975B768E8}"/>
              </a:ext>
            </a:extLst>
          </p:cNvPr>
          <p:cNvSpPr txBox="1"/>
          <p:nvPr/>
        </p:nvSpPr>
        <p:spPr>
          <a:xfrm>
            <a:off x="-16382" y="39319"/>
            <a:ext cx="4731205" cy="707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017">
              <a:defRPr/>
            </a:pPr>
            <a:r>
              <a:rPr lang="ru-RU" sz="1999" b="1" dirty="0">
                <a:solidFill>
                  <a:srgbClr val="002060"/>
                </a:solidFill>
              </a:rPr>
              <a:t>ФОРМИРОВАНИЕ КВАЛИФИКАЦИЙ И ОЦЕНОЧНЫХ СРЕДСТВ </a:t>
            </a: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E28E4FC7-7862-46FA-9392-86480DEF2D14}"/>
              </a:ext>
            </a:extLst>
          </p:cNvPr>
          <p:cNvSpPr/>
          <p:nvPr/>
        </p:nvSpPr>
        <p:spPr>
          <a:xfrm>
            <a:off x="8118271" y="4360544"/>
            <a:ext cx="3169740" cy="523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035">
              <a:defRPr/>
            </a:pPr>
            <a:r>
              <a:rPr lang="en-US" sz="2799" b="1" kern="0" dirty="0">
                <a:solidFill>
                  <a:srgbClr val="006600"/>
                </a:solidFill>
              </a:rPr>
              <a:t>http://kos-nark.ru</a:t>
            </a: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C8511BEB-E1D0-41B4-A3BB-ECBADFC3A546}"/>
              </a:ext>
            </a:extLst>
          </p:cNvPr>
          <p:cNvSpPr/>
          <p:nvPr/>
        </p:nvSpPr>
        <p:spPr>
          <a:xfrm>
            <a:off x="7459699" y="3133260"/>
            <a:ext cx="1302822" cy="13049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035">
              <a:defRPr/>
            </a:pPr>
            <a:r>
              <a:rPr lang="ru-RU" sz="3599" b="1" kern="0" dirty="0">
                <a:solidFill>
                  <a:srgbClr val="006600"/>
                </a:solidFill>
                <a:latin typeface="Calibri"/>
              </a:rPr>
              <a:t>700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24E3E3AF-DFEF-4CEC-8AF9-C055616D365F}"/>
              </a:ext>
            </a:extLst>
          </p:cNvPr>
          <p:cNvSpPr/>
          <p:nvPr/>
        </p:nvSpPr>
        <p:spPr>
          <a:xfrm>
            <a:off x="8937756" y="1821474"/>
            <a:ext cx="3124956" cy="5230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035">
              <a:defRPr/>
            </a:pPr>
            <a:r>
              <a:rPr lang="en-US" sz="2799" b="1" kern="0" dirty="0">
                <a:solidFill>
                  <a:srgbClr val="C00000"/>
                </a:solidFill>
              </a:rPr>
              <a:t>https://nok-nark.ru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8AF45C-F23C-449D-9A13-A1EE7711F7E0}"/>
              </a:ext>
            </a:extLst>
          </p:cNvPr>
          <p:cNvSpPr txBox="1"/>
          <p:nvPr/>
        </p:nvSpPr>
        <p:spPr>
          <a:xfrm>
            <a:off x="4808013" y="5565493"/>
            <a:ext cx="1540757" cy="523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017"/>
            <a:r>
              <a:rPr lang="ru-RU" sz="1400" dirty="0">
                <a:solidFill>
                  <a:srgbClr val="F79646">
                    <a:lumMod val="75000"/>
                  </a:srgbClr>
                </a:solidFill>
              </a:rPr>
              <a:t>На рассмотрении в СПК</a:t>
            </a:r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8B157B6E-7498-47B5-A9D4-FF566593C464}"/>
              </a:ext>
            </a:extLst>
          </p:cNvPr>
          <p:cNvSpPr/>
          <p:nvPr/>
        </p:nvSpPr>
        <p:spPr>
          <a:xfrm>
            <a:off x="3418305" y="4482704"/>
            <a:ext cx="994609" cy="953736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035">
              <a:defRPr/>
            </a:pPr>
            <a:r>
              <a:rPr lang="ru-RU" sz="2399" kern="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66</a:t>
            </a: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F1176D2F-ECAF-4F08-976D-B32F2DBA3D2D}"/>
              </a:ext>
            </a:extLst>
          </p:cNvPr>
          <p:cNvSpPr/>
          <p:nvPr/>
        </p:nvSpPr>
        <p:spPr>
          <a:xfrm>
            <a:off x="6712797" y="4824509"/>
            <a:ext cx="1302822" cy="1304900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035">
              <a:defRPr/>
            </a:pPr>
            <a:r>
              <a:rPr lang="ru-RU" sz="3599" b="1" kern="0" dirty="0">
                <a:solidFill>
                  <a:srgbClr val="C0504D">
                    <a:lumMod val="75000"/>
                  </a:srgbClr>
                </a:solidFill>
                <a:latin typeface="Calibri"/>
              </a:rPr>
              <a:t>416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C052F409-A694-4779-A7CF-283B9E13BCA6}"/>
              </a:ext>
            </a:extLst>
          </p:cNvPr>
          <p:cNvSpPr/>
          <p:nvPr/>
        </p:nvSpPr>
        <p:spPr>
          <a:xfrm>
            <a:off x="8156613" y="5867901"/>
            <a:ext cx="3169740" cy="523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035">
              <a:defRPr/>
            </a:pPr>
            <a:r>
              <a:rPr lang="en-US" sz="2799" b="1" kern="0" dirty="0">
                <a:solidFill>
                  <a:srgbClr val="C0504D">
                    <a:lumMod val="75000"/>
                  </a:srgbClr>
                </a:solidFill>
              </a:rPr>
              <a:t>https://nok-nark.ru</a:t>
            </a:r>
          </a:p>
        </p:txBody>
      </p:sp>
      <p:sp>
        <p:nvSpPr>
          <p:cNvPr id="3" name="Стрелка: вниз 2">
            <a:extLst>
              <a:ext uri="{FF2B5EF4-FFF2-40B4-BE49-F238E27FC236}">
                <a16:creationId xmlns:a16="http://schemas.microsoft.com/office/drawing/2014/main" id="{2A67FAEE-CED4-443E-9C4A-A2AFAC69E0B7}"/>
              </a:ext>
            </a:extLst>
          </p:cNvPr>
          <p:cNvSpPr/>
          <p:nvPr/>
        </p:nvSpPr>
        <p:spPr>
          <a:xfrm rot="1351028">
            <a:off x="7615249" y="4418033"/>
            <a:ext cx="347475" cy="426603"/>
          </a:xfrm>
          <a:prstGeom prst="down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017"/>
            <a:endParaRPr lang="ru-RU" sz="1400" b="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1A58CD8-BB16-4E13-9D7D-E447C20B87D2}"/>
              </a:ext>
            </a:extLst>
          </p:cNvPr>
          <p:cNvSpPr txBox="1"/>
          <p:nvPr/>
        </p:nvSpPr>
        <p:spPr>
          <a:xfrm>
            <a:off x="8052500" y="4859146"/>
            <a:ext cx="3705769" cy="1138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35">
              <a:defRPr/>
            </a:pPr>
            <a:r>
              <a:rPr lang="ru-RU" sz="1999" b="1" kern="0" dirty="0">
                <a:solidFill>
                  <a:srgbClr val="C0504D">
                    <a:lumMod val="75000"/>
                  </a:srgbClr>
                </a:solidFill>
              </a:rPr>
              <a:t>ОЦЕНОЧНЫХ СРЕДСТВ, </a:t>
            </a:r>
            <a:r>
              <a:rPr lang="ru-RU" sz="1600" b="1" kern="0" dirty="0">
                <a:solidFill>
                  <a:srgbClr val="C0504D">
                    <a:lumMod val="75000"/>
                  </a:srgbClr>
                </a:solidFill>
              </a:rPr>
              <a:t>сведения о которых размещены в реестре, и примеры заданий которых размещены на сайтах советов</a:t>
            </a: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963A33C0-7317-4B81-B3D0-19E046B12B3D}"/>
              </a:ext>
            </a:extLst>
          </p:cNvPr>
          <p:cNvSpPr/>
          <p:nvPr/>
        </p:nvSpPr>
        <p:spPr>
          <a:xfrm>
            <a:off x="1971627" y="4484381"/>
            <a:ext cx="994609" cy="950382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035">
              <a:defRPr/>
            </a:pPr>
            <a:r>
              <a:rPr lang="ru-RU" sz="2399" kern="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86</a:t>
            </a: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F86BB266-FB34-468C-88CF-C06865386E13}"/>
              </a:ext>
            </a:extLst>
          </p:cNvPr>
          <p:cNvSpPr/>
          <p:nvPr/>
        </p:nvSpPr>
        <p:spPr>
          <a:xfrm>
            <a:off x="4268143" y="2042229"/>
            <a:ext cx="1668760" cy="169455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035">
              <a:defRPr/>
            </a:pPr>
            <a:r>
              <a:rPr lang="ru-RU" sz="3599" b="1" kern="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458</a:t>
            </a: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39517657-D0E7-47CF-804D-FD7A73DC5686}"/>
              </a:ext>
            </a:extLst>
          </p:cNvPr>
          <p:cNvSpPr/>
          <p:nvPr/>
        </p:nvSpPr>
        <p:spPr>
          <a:xfrm>
            <a:off x="5558578" y="833319"/>
            <a:ext cx="1668760" cy="169455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035">
              <a:defRPr/>
            </a:pPr>
            <a:r>
              <a:rPr lang="ru-RU" sz="3599" b="1" kern="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137</a:t>
            </a:r>
            <a:r>
              <a:rPr lang="en-US" sz="3599" b="1" kern="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3</a:t>
            </a:r>
            <a:endParaRPr lang="ru-RU" sz="3599" b="1" kern="0" dirty="0">
              <a:solidFill>
                <a:srgbClr val="F79646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0D71FEF8-C197-4266-AD07-F21726274687}"/>
              </a:ext>
            </a:extLst>
          </p:cNvPr>
          <p:cNvSpPr/>
          <p:nvPr/>
        </p:nvSpPr>
        <p:spPr>
          <a:xfrm>
            <a:off x="4831029" y="4482704"/>
            <a:ext cx="994609" cy="953736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035">
              <a:defRPr/>
            </a:pPr>
            <a:r>
              <a:rPr lang="ru-RU" sz="2399" kern="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290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7B81270E-170F-41C4-85D6-54F4D727530B}"/>
              </a:ext>
            </a:extLst>
          </p:cNvPr>
          <p:cNvSpPr/>
          <p:nvPr/>
        </p:nvSpPr>
        <p:spPr>
          <a:xfrm>
            <a:off x="2607957" y="2407510"/>
            <a:ext cx="1788389" cy="1076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035">
              <a:defRPr/>
            </a:pPr>
            <a:r>
              <a:rPr lang="ru-RU" sz="1600" b="1" kern="0" dirty="0">
                <a:solidFill>
                  <a:srgbClr val="F79646">
                    <a:lumMod val="75000"/>
                  </a:srgbClr>
                </a:solidFill>
              </a:rPr>
              <a:t>ПРОЕКТЫ КВАЛИФИКАЦИЙ НА СТАДИИ РАССМОТРЕНИЯ</a:t>
            </a: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2BCB7FFA-073D-4D83-9452-961336A84F1B}"/>
              </a:ext>
            </a:extLst>
          </p:cNvPr>
          <p:cNvCxnSpPr>
            <a:cxnSpLocks/>
            <a:stCxn id="34" idx="4"/>
          </p:cNvCxnSpPr>
          <p:nvPr/>
        </p:nvCxnSpPr>
        <p:spPr>
          <a:xfrm flipH="1">
            <a:off x="854277" y="3736783"/>
            <a:ext cx="4248246" cy="763536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5D5EB6B3-D0F8-403F-AACB-36E6DC777119}"/>
              </a:ext>
            </a:extLst>
          </p:cNvPr>
          <p:cNvCxnSpPr>
            <a:cxnSpLocks/>
            <a:stCxn id="34" idx="4"/>
            <a:endCxn id="59" idx="7"/>
          </p:cNvCxnSpPr>
          <p:nvPr/>
        </p:nvCxnSpPr>
        <p:spPr>
          <a:xfrm flipH="1">
            <a:off x="4267257" y="3736784"/>
            <a:ext cx="835265" cy="885593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C81EE298-712A-42CB-ADD6-105B3087E527}"/>
              </a:ext>
            </a:extLst>
          </p:cNvPr>
          <p:cNvCxnSpPr>
            <a:cxnSpLocks/>
            <a:endCxn id="37" idx="0"/>
          </p:cNvCxnSpPr>
          <p:nvPr/>
        </p:nvCxnSpPr>
        <p:spPr>
          <a:xfrm>
            <a:off x="5132781" y="3736783"/>
            <a:ext cx="195553" cy="74592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5" name="Прямая со стрелкой 44">
            <a:extLst>
              <a:ext uri="{FF2B5EF4-FFF2-40B4-BE49-F238E27FC236}">
                <a16:creationId xmlns:a16="http://schemas.microsoft.com/office/drawing/2014/main" id="{E2CD3483-89D0-41DC-9337-77E198951836}"/>
              </a:ext>
            </a:extLst>
          </p:cNvPr>
          <p:cNvCxnSpPr>
            <a:cxnSpLocks/>
            <a:stCxn id="34" idx="4"/>
            <a:endCxn id="29" idx="7"/>
          </p:cNvCxnSpPr>
          <p:nvPr/>
        </p:nvCxnSpPr>
        <p:spPr>
          <a:xfrm flipH="1">
            <a:off x="2820577" y="3736784"/>
            <a:ext cx="2281945" cy="88677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21ECBD3A-3641-4853-8154-396B12D8362B}"/>
              </a:ext>
            </a:extLst>
          </p:cNvPr>
          <p:cNvSpPr/>
          <p:nvPr/>
        </p:nvSpPr>
        <p:spPr>
          <a:xfrm>
            <a:off x="147471" y="5550110"/>
            <a:ext cx="1554830" cy="523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017"/>
            <a:r>
              <a:rPr lang="ru-RU" sz="1400" dirty="0">
                <a:solidFill>
                  <a:srgbClr val="F79646">
                    <a:lumMod val="75000"/>
                  </a:srgbClr>
                </a:solidFill>
              </a:rPr>
              <a:t>На рассмотрении в Минтруде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97126F0D-5F99-4522-B9F9-13834E74A550}"/>
              </a:ext>
            </a:extLst>
          </p:cNvPr>
          <p:cNvSpPr/>
          <p:nvPr/>
        </p:nvSpPr>
        <p:spPr>
          <a:xfrm>
            <a:off x="1675472" y="5550110"/>
            <a:ext cx="1554830" cy="523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017"/>
            <a:r>
              <a:rPr lang="ru-RU" sz="1400" dirty="0">
                <a:solidFill>
                  <a:srgbClr val="F79646">
                    <a:lumMod val="75000"/>
                  </a:srgbClr>
                </a:solidFill>
              </a:rPr>
              <a:t>На рассмотрении в РГ НСПК</a:t>
            </a: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10BD35A4-4C0B-4574-B511-EBAAD44FFD0D}"/>
              </a:ext>
            </a:extLst>
          </p:cNvPr>
          <p:cNvSpPr/>
          <p:nvPr/>
        </p:nvSpPr>
        <p:spPr>
          <a:xfrm>
            <a:off x="3282706" y="5565493"/>
            <a:ext cx="1540758" cy="523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017"/>
            <a:r>
              <a:rPr lang="ru-RU" sz="1400" dirty="0">
                <a:solidFill>
                  <a:srgbClr val="F79646">
                    <a:lumMod val="75000"/>
                  </a:srgbClr>
                </a:solidFill>
              </a:rPr>
              <a:t>На рассмотрении в НАРК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11FF336-B002-41EF-9DCE-510E00AD993A}"/>
              </a:ext>
            </a:extLst>
          </p:cNvPr>
          <p:cNvSpPr txBox="1"/>
          <p:nvPr/>
        </p:nvSpPr>
        <p:spPr>
          <a:xfrm>
            <a:off x="5003572" y="149074"/>
            <a:ext cx="4097298" cy="52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>НА 1 ИЮНЯ 2018 года</a:t>
            </a:r>
          </a:p>
        </p:txBody>
      </p:sp>
    </p:spTree>
    <p:extLst>
      <p:ext uri="{BB962C8B-B14F-4D97-AF65-F5344CB8AC3E}">
        <p14:creationId xmlns:p14="http://schemas.microsoft.com/office/powerpoint/2010/main" val="158173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6D7FA2D-9D66-4FFC-BA33-0CFE2D79A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043" y="252878"/>
            <a:ext cx="5866437" cy="6605470"/>
          </a:xfrm>
          <a:prstGeom prst="rect">
            <a:avLst/>
          </a:prstGeom>
        </p:spPr>
      </p:pic>
      <p:sp>
        <p:nvSpPr>
          <p:cNvPr id="9" name="Номер слайда 5"/>
          <p:cNvSpPr txBox="1">
            <a:spLocks/>
          </p:cNvSpPr>
          <p:nvPr/>
        </p:nvSpPr>
        <p:spPr>
          <a:xfrm>
            <a:off x="8734187" y="6356003"/>
            <a:ext cx="2843689" cy="364982"/>
          </a:xfrm>
          <a:prstGeom prst="rect">
            <a:avLst/>
          </a:prstGeom>
        </p:spPr>
        <p:txBody>
          <a:bodyPr anchor="ctr"/>
          <a:lstStyle/>
          <a:p>
            <a:pPr algn="r" defTabSz="1218773" fontAlgn="base">
              <a:spcBef>
                <a:spcPct val="20000"/>
              </a:spcBef>
              <a:spcAft>
                <a:spcPct val="0"/>
              </a:spcAft>
              <a:defRPr/>
            </a:pPr>
            <a:endParaRPr lang="ru-RU" sz="2399" dirty="0">
              <a:solidFill>
                <a:prstClr val="black">
                  <a:lumMod val="65000"/>
                  <a:lumOff val="35000"/>
                </a:prstClr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823037" y="6317637"/>
            <a:ext cx="2843689" cy="365077"/>
          </a:xfrm>
        </p:spPr>
        <p:txBody>
          <a:bodyPr vert="horz" wrap="square" lIns="121872" tIns="60936" rIns="121872" bIns="60936" numCol="1" rtlCol="0" anchor="ctr" anchorCtr="0" compatLnSpc="1">
            <a:prstTxWarp prst="textNoShape">
              <a:avLst/>
            </a:prstTxWarp>
          </a:bodyPr>
          <a:lstStyle/>
          <a:p>
            <a:pPr defTabSz="1218773">
              <a:spcBef>
                <a:spcPct val="20000"/>
              </a:spcBef>
              <a:defRPr/>
            </a:pPr>
            <a:fld id="{E82FD445-9FF3-4C59-AC99-C2C11B0F3B48}" type="slidenum">
              <a:rPr lang="ru-RU" sz="2399">
                <a:solidFill>
                  <a:prstClr val="black">
                    <a:lumMod val="65000"/>
                    <a:lumOff val="35000"/>
                  </a:prstClr>
                </a:solidFill>
                <a:latin typeface="Arial Black" pitchFamily="34" charset="0"/>
                <a:cs typeface="Arial" pitchFamily="34" charset="0"/>
              </a:rPr>
              <a:pPr defTabSz="1218773">
                <a:spcBef>
                  <a:spcPct val="20000"/>
                </a:spcBef>
                <a:defRPr/>
              </a:pPr>
              <a:t>9</a:t>
            </a:fld>
            <a:endParaRPr lang="ru-RU" sz="2399" dirty="0">
              <a:solidFill>
                <a:prstClr val="black">
                  <a:lumMod val="65000"/>
                  <a:lumOff val="35000"/>
                </a:prstClr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159A24F-195F-4FF0-91B2-78007B17E7E1}"/>
              </a:ext>
            </a:extLst>
          </p:cNvPr>
          <p:cNvSpPr txBox="1"/>
          <p:nvPr/>
        </p:nvSpPr>
        <p:spPr>
          <a:xfrm>
            <a:off x="-60919" y="1241"/>
            <a:ext cx="4477416" cy="400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5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2000" b="1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ЦЕНТРЫ ОЦЕНКИ КВАЛИФИКАЦИЙ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8FB804A-E152-42AA-91DF-0ADDBD8C7C2A}"/>
              </a:ext>
            </a:extLst>
          </p:cNvPr>
          <p:cNvSpPr txBox="1"/>
          <p:nvPr/>
        </p:nvSpPr>
        <p:spPr>
          <a:xfrm>
            <a:off x="5970606" y="2122303"/>
            <a:ext cx="1303088" cy="600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5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100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Экзаменационных </a:t>
            </a:r>
            <a:r>
              <a:rPr kumimoji="1" lang="ru-RU" sz="1100" dirty="0" err="1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площад</a:t>
            </a:r>
            <a:r>
              <a:rPr lang="ru-RU" sz="1100" dirty="0" err="1">
                <a:solidFill>
                  <a:srgbClr val="002060"/>
                </a:solidFill>
              </a:rPr>
              <a:t>ок</a:t>
            </a:r>
            <a:r>
              <a:rPr kumimoji="1" lang="ru-RU" sz="1100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(центров)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8817E2-7527-48DA-AB08-6B6F17CBC650}"/>
              </a:ext>
            </a:extLst>
          </p:cNvPr>
          <p:cNvSpPr txBox="1"/>
          <p:nvPr/>
        </p:nvSpPr>
        <p:spPr>
          <a:xfrm>
            <a:off x="3100500" y="832720"/>
            <a:ext cx="3362799" cy="36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5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800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Региональное распределение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C6E45E8E-0C6E-4593-94D4-4D1FCF8FB760}"/>
              </a:ext>
            </a:extLst>
          </p:cNvPr>
          <p:cNvSpPr/>
          <p:nvPr/>
        </p:nvSpPr>
        <p:spPr>
          <a:xfrm>
            <a:off x="4326731" y="1201576"/>
            <a:ext cx="1359746" cy="1252538"/>
          </a:xfrm>
          <a:prstGeom prst="ellipse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914309">
              <a:defRPr/>
            </a:pPr>
            <a:r>
              <a:rPr lang="en-US" sz="4000" kern="0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241</a:t>
            </a:r>
            <a:endParaRPr lang="ru-RU" sz="4000" kern="0" dirty="0">
              <a:solidFill>
                <a:srgbClr val="00206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B6AFFBEB-C929-4841-8A70-F18F4525C8CE}"/>
              </a:ext>
            </a:extLst>
          </p:cNvPr>
          <p:cNvSpPr/>
          <p:nvPr/>
        </p:nvSpPr>
        <p:spPr>
          <a:xfrm>
            <a:off x="3611375" y="2035876"/>
            <a:ext cx="955975" cy="996510"/>
          </a:xfrm>
          <a:prstGeom prst="ellipse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914309">
              <a:defRPr/>
            </a:pPr>
            <a:r>
              <a:rPr lang="ru-RU" sz="3200" kern="0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62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9E72870-0391-4A9A-A249-9347DCABC4DB}"/>
              </a:ext>
            </a:extLst>
          </p:cNvPr>
          <p:cNvSpPr txBox="1"/>
          <p:nvPr/>
        </p:nvSpPr>
        <p:spPr>
          <a:xfrm>
            <a:off x="4540040" y="1957752"/>
            <a:ext cx="955976" cy="400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5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2000" b="1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ЦОК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B883B20-CD8F-4912-A7AC-0A7B7460C416}"/>
              </a:ext>
            </a:extLst>
          </p:cNvPr>
          <p:cNvSpPr txBox="1"/>
          <p:nvPr/>
        </p:nvSpPr>
        <p:spPr>
          <a:xfrm>
            <a:off x="4346740" y="2560153"/>
            <a:ext cx="1359746" cy="400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5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2000" b="1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региона</a:t>
            </a: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08B42C37-801F-4F54-B66F-1C5338346711}"/>
              </a:ext>
            </a:extLst>
          </p:cNvPr>
          <p:cNvSpPr/>
          <p:nvPr/>
        </p:nvSpPr>
        <p:spPr>
          <a:xfrm>
            <a:off x="3167894" y="2766391"/>
            <a:ext cx="691884" cy="622737"/>
          </a:xfrm>
          <a:prstGeom prst="ellipse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914309">
              <a:defRPr/>
            </a:pPr>
            <a:r>
              <a:rPr lang="en-US" sz="1600" kern="0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21</a:t>
            </a:r>
            <a:endParaRPr lang="ru-RU" sz="1600" kern="0" dirty="0">
              <a:solidFill>
                <a:srgbClr val="00206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D2C583D-1CB9-4802-A20A-8C2A40042161}"/>
              </a:ext>
            </a:extLst>
          </p:cNvPr>
          <p:cNvSpPr txBox="1"/>
          <p:nvPr/>
        </p:nvSpPr>
        <p:spPr>
          <a:xfrm>
            <a:off x="3619534" y="3008236"/>
            <a:ext cx="920506" cy="338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5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600" b="1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СПК</a:t>
            </a:r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5DB2D3D4-68D3-4648-A746-5694E91E07F2}"/>
              </a:ext>
            </a:extLst>
          </p:cNvPr>
          <p:cNvSpPr/>
          <p:nvPr/>
        </p:nvSpPr>
        <p:spPr>
          <a:xfrm>
            <a:off x="5970606" y="868503"/>
            <a:ext cx="1385167" cy="131520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09">
              <a:defRPr/>
            </a:pPr>
            <a:r>
              <a:rPr lang="en-US" sz="4000" b="1" kern="0" dirty="0">
                <a:solidFill>
                  <a:srgbClr val="002060"/>
                </a:solidFill>
                <a:latin typeface="Calibri"/>
              </a:rPr>
              <a:t>3</a:t>
            </a:r>
            <a:r>
              <a:rPr lang="ru-RU" sz="4000" b="1" kern="0" dirty="0">
                <a:solidFill>
                  <a:srgbClr val="002060"/>
                </a:solidFill>
                <a:latin typeface="Calibri"/>
              </a:rPr>
              <a:t>39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93D906B2-E162-4A7A-A902-C3CC2AB14645}"/>
              </a:ext>
            </a:extLst>
          </p:cNvPr>
          <p:cNvCxnSpPr>
            <a:cxnSpLocks/>
            <a:stCxn id="16" idx="6"/>
          </p:cNvCxnSpPr>
          <p:nvPr/>
        </p:nvCxnSpPr>
        <p:spPr>
          <a:xfrm flipV="1">
            <a:off x="5686477" y="1526103"/>
            <a:ext cx="284130" cy="30174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623EC6BB-A52B-43AB-8A8F-FB507894F8A3}"/>
              </a:ext>
            </a:extLst>
          </p:cNvPr>
          <p:cNvGraphicFramePr>
            <a:graphicFrameLocks noGrp="1"/>
          </p:cNvGraphicFramePr>
          <p:nvPr/>
        </p:nvGraphicFramePr>
        <p:xfrm>
          <a:off x="7472313" y="913976"/>
          <a:ext cx="4612373" cy="5352725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839452">
                  <a:extLst>
                    <a:ext uri="{9D8B030D-6E8A-4147-A177-3AD203B41FA5}">
                      <a16:colId xmlns:a16="http://schemas.microsoft.com/office/drawing/2014/main" val="953524595"/>
                    </a:ext>
                  </a:extLst>
                </a:gridCol>
                <a:gridCol w="2301574">
                  <a:extLst>
                    <a:ext uri="{9D8B030D-6E8A-4147-A177-3AD203B41FA5}">
                      <a16:colId xmlns:a16="http://schemas.microsoft.com/office/drawing/2014/main" val="2592448530"/>
                    </a:ext>
                  </a:extLst>
                </a:gridCol>
                <a:gridCol w="1046086">
                  <a:extLst>
                    <a:ext uri="{9D8B030D-6E8A-4147-A177-3AD203B41FA5}">
                      <a16:colId xmlns:a16="http://schemas.microsoft.com/office/drawing/2014/main" val="1952779188"/>
                    </a:ext>
                  </a:extLst>
                </a:gridCol>
                <a:gridCol w="425261">
                  <a:extLst>
                    <a:ext uri="{9D8B030D-6E8A-4147-A177-3AD203B41FA5}">
                      <a16:colId xmlns:a16="http://schemas.microsoft.com/office/drawing/2014/main" val="3781796768"/>
                    </a:ext>
                  </a:extLst>
                </a:gridCol>
              </a:tblGrid>
              <a:tr h="15580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№</a:t>
                      </a:r>
                      <a:endParaRPr lang="ru-RU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75" marR="5917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Совет по профессиональным квалификациям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75" marR="5917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Количество 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75" marR="5917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1747505"/>
                  </a:ext>
                </a:extLst>
              </a:tr>
              <a:tr h="2793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ЦОК</a:t>
                      </a:r>
                      <a:endParaRPr lang="ru-RU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75" marR="59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ЭЦ</a:t>
                      </a:r>
                      <a:endParaRPr lang="ru-RU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75" marR="59175" marT="0" marB="0" anchor="ctr"/>
                </a:tc>
                <a:extLst>
                  <a:ext uri="{0D108BD9-81ED-4DB2-BD59-A6C34878D82A}">
                    <a16:rowId xmlns:a16="http://schemas.microsoft.com/office/drawing/2014/main" val="691532153"/>
                  </a:ext>
                </a:extLst>
              </a:tr>
              <a:tr h="1558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75" marR="59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СПК в области сварки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75" marR="59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35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75" marR="59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66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75" marR="59175" marT="0" marB="0" anchor="ctr"/>
                </a:tc>
                <a:extLst>
                  <a:ext uri="{0D108BD9-81ED-4DB2-BD59-A6C34878D82A}">
                    <a16:rowId xmlns:a16="http://schemas.microsoft.com/office/drawing/2014/main" val="3855622898"/>
                  </a:ext>
                </a:extLst>
              </a:tr>
              <a:tr h="1558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75" marR="59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СПК финансового рынка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75" marR="59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17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75" marR="59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18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75" marR="59175" marT="0" marB="0" anchor="ctr"/>
                </a:tc>
                <a:extLst>
                  <a:ext uri="{0D108BD9-81ED-4DB2-BD59-A6C34878D82A}">
                    <a16:rowId xmlns:a16="http://schemas.microsoft.com/office/drawing/2014/main" val="1927078827"/>
                  </a:ext>
                </a:extLst>
              </a:tr>
              <a:tr h="1558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75" marR="59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СПК в наноиндустрии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75" marR="59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75" marR="59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75" marR="59175" marT="0" marB="0" anchor="ctr"/>
                </a:tc>
                <a:extLst>
                  <a:ext uri="{0D108BD9-81ED-4DB2-BD59-A6C34878D82A}">
                    <a16:rowId xmlns:a16="http://schemas.microsoft.com/office/drawing/2014/main" val="3439121396"/>
                  </a:ext>
                </a:extLst>
              </a:tr>
              <a:tr h="3188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75" marR="59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СПК в жилищно-коммунальном хозяйстве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75" marR="59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25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75" marR="59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25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75" marR="59175" marT="0" marB="0" anchor="ctr"/>
                </a:tc>
                <a:extLst>
                  <a:ext uri="{0D108BD9-81ED-4DB2-BD59-A6C34878D82A}">
                    <a16:rowId xmlns:a16="http://schemas.microsoft.com/office/drawing/2014/main" val="1236697757"/>
                  </a:ext>
                </a:extLst>
              </a:tr>
              <a:tr h="1558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75" marR="59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СПК в строительстве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75" marR="59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24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75" marR="59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29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75" marR="59175" marT="0" marB="0" anchor="ctr"/>
                </a:tc>
                <a:extLst>
                  <a:ext uri="{0D108BD9-81ED-4DB2-BD59-A6C34878D82A}">
                    <a16:rowId xmlns:a16="http://schemas.microsoft.com/office/drawing/2014/main" val="2658782696"/>
                  </a:ext>
                </a:extLst>
              </a:tr>
              <a:tr h="1558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75" marR="59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СПК на железнодорожном транспорте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75" marR="59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75" marR="59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75" marR="59175" marT="0" marB="0" anchor="ctr"/>
                </a:tc>
                <a:extLst>
                  <a:ext uri="{0D108BD9-81ED-4DB2-BD59-A6C34878D82A}">
                    <a16:rowId xmlns:a16="http://schemas.microsoft.com/office/drawing/2014/main" val="451587473"/>
                  </a:ext>
                </a:extLst>
              </a:tr>
              <a:tr h="4819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75" marR="59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СПК в лифтовой отрасли, сфере подъемных сооружений и вертикального транспорта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75" marR="59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32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75" marR="59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40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75" marR="59175" marT="0" marB="0" anchor="ctr"/>
                </a:tc>
                <a:extLst>
                  <a:ext uri="{0D108BD9-81ED-4DB2-BD59-A6C34878D82A}">
                    <a16:rowId xmlns:a16="http://schemas.microsoft.com/office/drawing/2014/main" val="3248393898"/>
                  </a:ext>
                </a:extLst>
              </a:tr>
              <a:tr h="1558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75" marR="59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СПК в электроэнергетике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75" marR="59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75" marR="59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75" marR="59175" marT="0" marB="0" anchor="ctr"/>
                </a:tc>
                <a:extLst>
                  <a:ext uri="{0D108BD9-81ED-4DB2-BD59-A6C34878D82A}">
                    <a16:rowId xmlns:a16="http://schemas.microsoft.com/office/drawing/2014/main" val="1742589269"/>
                  </a:ext>
                </a:extLst>
              </a:tr>
              <a:tr h="1558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75" marR="59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СПК в машиностроении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75" marR="59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75" marR="59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75" marR="59175" marT="0" marB="0" anchor="ctr"/>
                </a:tc>
                <a:extLst>
                  <a:ext uri="{0D108BD9-81ED-4DB2-BD59-A6C34878D82A}">
                    <a16:rowId xmlns:a16="http://schemas.microsoft.com/office/drawing/2014/main" val="149933901"/>
                  </a:ext>
                </a:extLst>
              </a:tr>
              <a:tr h="3188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75" marR="59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СПК в отрасли судостроения и морской техники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75" marR="59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75" marR="59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75" marR="59175" marT="0" marB="0" anchor="ctr"/>
                </a:tc>
                <a:extLst>
                  <a:ext uri="{0D108BD9-81ED-4DB2-BD59-A6C34878D82A}">
                    <a16:rowId xmlns:a16="http://schemas.microsoft.com/office/drawing/2014/main" val="2375486105"/>
                  </a:ext>
                </a:extLst>
              </a:tr>
              <a:tr h="1558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75" marR="59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СПК в нефтегазовом комплексе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75" marR="59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75" marR="59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75" marR="59175" marT="0" marB="0" anchor="ctr"/>
                </a:tc>
                <a:extLst>
                  <a:ext uri="{0D108BD9-81ED-4DB2-BD59-A6C34878D82A}">
                    <a16:rowId xmlns:a16="http://schemas.microsoft.com/office/drawing/2014/main" val="3800504603"/>
                  </a:ext>
                </a:extLst>
              </a:tr>
              <a:tr h="1558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12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75" marR="59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СПК в сфере атомной энергии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75" marR="59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75" marR="59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75" marR="59175" marT="0" marB="0" anchor="ctr"/>
                </a:tc>
                <a:extLst>
                  <a:ext uri="{0D108BD9-81ED-4DB2-BD59-A6C34878D82A}">
                    <a16:rowId xmlns:a16="http://schemas.microsoft.com/office/drawing/2014/main" val="351839991"/>
                  </a:ext>
                </a:extLst>
              </a:tr>
              <a:tr h="1558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13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75" marR="59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СПК в автомобилестроении 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75" marR="59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75" marR="59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75" marR="59175" marT="0" marB="0" anchor="ctr"/>
                </a:tc>
                <a:extLst>
                  <a:ext uri="{0D108BD9-81ED-4DB2-BD59-A6C34878D82A}">
                    <a16:rowId xmlns:a16="http://schemas.microsoft.com/office/drawing/2014/main" val="3761529087"/>
                  </a:ext>
                </a:extLst>
              </a:tr>
              <a:tr h="4819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14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75" marR="59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СПК в целлюлозно-бумажной, мебельной и деревообрабатывающей промышленности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75" marR="59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75" marR="59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75" marR="59175" marT="0" marB="0" anchor="ctr"/>
                </a:tc>
                <a:extLst>
                  <a:ext uri="{0D108BD9-81ED-4DB2-BD59-A6C34878D82A}">
                    <a16:rowId xmlns:a16="http://schemas.microsoft.com/office/drawing/2014/main" val="3006595153"/>
                  </a:ext>
                </a:extLst>
              </a:tr>
              <a:tr h="3188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15</a:t>
                      </a:r>
                      <a:endParaRPr lang="ru-RU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75" marR="59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СПК в области ракетной техники и космической деятельности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75" marR="59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75" marR="59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75" marR="59175" marT="0" marB="0" anchor="ctr"/>
                </a:tc>
                <a:extLst>
                  <a:ext uri="{0D108BD9-81ED-4DB2-BD59-A6C34878D82A}">
                    <a16:rowId xmlns:a16="http://schemas.microsoft.com/office/drawing/2014/main" val="1269136628"/>
                  </a:ext>
                </a:extLst>
              </a:tr>
              <a:tr h="4819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16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75" marR="59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СПК офисных специалистов и вспомогательных административных работников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75" marR="59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21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75" marR="59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26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75" marR="59175" marT="0" marB="0" anchor="ctr"/>
                </a:tc>
                <a:extLst>
                  <a:ext uri="{0D108BD9-81ED-4DB2-BD59-A6C34878D82A}">
                    <a16:rowId xmlns:a16="http://schemas.microsoft.com/office/drawing/2014/main" val="3643033660"/>
                  </a:ext>
                </a:extLst>
              </a:tr>
              <a:tr h="1558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17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75" marR="59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СПК индустрии красоты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75" marR="59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75" marR="59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75" marR="59175" marT="0" marB="0" anchor="ctr"/>
                </a:tc>
                <a:extLst>
                  <a:ext uri="{0D108BD9-81ED-4DB2-BD59-A6C34878D82A}">
                    <a16:rowId xmlns:a16="http://schemas.microsoft.com/office/drawing/2014/main" val="3669822650"/>
                  </a:ext>
                </a:extLst>
              </a:tr>
              <a:tr h="6449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18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75" marR="59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СПК торговой, внешнеторговой и по отдельным видам предпринимательской и экономической деятельности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75" marR="59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75" marR="59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75" marR="59175" marT="0" marB="0" anchor="ctr"/>
                </a:tc>
                <a:extLst>
                  <a:ext uri="{0D108BD9-81ED-4DB2-BD59-A6C34878D82A}">
                    <a16:rowId xmlns:a16="http://schemas.microsoft.com/office/drawing/2014/main" val="324021456"/>
                  </a:ext>
                </a:extLst>
              </a:tr>
              <a:tr h="1558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19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75" marR="59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СПК агропромышленного комплекса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75" marR="59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75" marR="59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</a:t>
                      </a:r>
                      <a:endParaRPr lang="ru-RU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75" marR="59175" marT="0" marB="0" anchor="ctr"/>
                </a:tc>
                <a:extLst>
                  <a:ext uri="{0D108BD9-81ED-4DB2-BD59-A6C34878D82A}">
                    <a16:rowId xmlns:a16="http://schemas.microsoft.com/office/drawing/2014/main" val="2169655179"/>
                  </a:ext>
                </a:extLst>
              </a:tr>
            </a:tbl>
          </a:graphicData>
        </a:graphic>
      </p:graphicFrame>
      <p:graphicFrame>
        <p:nvGraphicFramePr>
          <p:cNvPr id="26" name="Диаграмма 25">
            <a:extLst>
              <a:ext uri="{FF2B5EF4-FFF2-40B4-BE49-F238E27FC236}">
                <a16:creationId xmlns:a16="http://schemas.microsoft.com/office/drawing/2014/main" id="{195BED16-E071-4936-AFCB-20091EBAF40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782070" y="3389128"/>
          <a:ext cx="4063685" cy="3425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74DB03DF-2CDA-4C3F-A21A-467A231DE097}"/>
              </a:ext>
            </a:extLst>
          </p:cNvPr>
          <p:cNvSpPr txBox="1"/>
          <p:nvPr/>
        </p:nvSpPr>
        <p:spPr>
          <a:xfrm>
            <a:off x="5003572" y="149074"/>
            <a:ext cx="4097298" cy="52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>НА 1 ИЮНЯ 2018 года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E1F444-3689-4832-89B7-1D95CF5F4691}"/>
              </a:ext>
            </a:extLst>
          </p:cNvPr>
          <p:cNvSpPr txBox="1"/>
          <p:nvPr/>
        </p:nvSpPr>
        <p:spPr>
          <a:xfrm>
            <a:off x="6470403" y="6372343"/>
            <a:ext cx="2541533" cy="461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rgbClr val="006600"/>
                </a:solidFill>
              </a:rPr>
              <a:t>1 площадка – в Республике Узбекистан (СПК сварки)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928BDD6-A424-4BBB-A814-B402375A8E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5890" y="4473048"/>
            <a:ext cx="1924150" cy="1090287"/>
          </a:xfrm>
          <a:prstGeom prst="rect">
            <a:avLst/>
          </a:prstGeom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FA2D2F5D-2581-4C19-A068-590B533601E2}"/>
              </a:ext>
            </a:extLst>
          </p:cNvPr>
          <p:cNvSpPr/>
          <p:nvPr/>
        </p:nvSpPr>
        <p:spPr>
          <a:xfrm>
            <a:off x="3720941" y="3560313"/>
            <a:ext cx="277674" cy="2776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/>
          </a:p>
        </p:txBody>
      </p:sp>
    </p:spTree>
    <p:extLst>
      <p:ext uri="{BB962C8B-B14F-4D97-AF65-F5344CB8AC3E}">
        <p14:creationId xmlns:p14="http://schemas.microsoft.com/office/powerpoint/2010/main" val="107861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2216</TotalTime>
  <Words>1558</Words>
  <Application>Microsoft Office PowerPoint</Application>
  <PresentationFormat>Произвольный</PresentationFormat>
  <Paragraphs>392</Paragraphs>
  <Slides>19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宋体</vt:lpstr>
      <vt:lpstr>Arial</vt:lpstr>
      <vt:lpstr>Arial Black</vt:lpstr>
      <vt:lpstr>Calibri</vt:lpstr>
      <vt:lpstr>Pancetta Serif Pro Regular</vt:lpstr>
      <vt:lpstr>Pancetta Serif Pro SemiBold</vt:lpstr>
      <vt:lpstr>Times New Roman</vt:lpstr>
      <vt:lpstr>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Первоочередные задачи по развитию  Национальной системы квалификаций</vt:lpstr>
      <vt:lpstr>Первоочередные задачи по развитию  Национальной системы квалификаций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государства и профессионального сообщества в развитии Национальной системы квалификации. Виды государственной поддержки.</dc:title>
  <dc:creator>Смирнова Юлия Валерьевна</dc:creator>
  <cp:lastModifiedBy>Александр Лейбович</cp:lastModifiedBy>
  <cp:revision>87</cp:revision>
  <cp:lastPrinted>2017-12-06T14:35:15Z</cp:lastPrinted>
  <dcterms:created xsi:type="dcterms:W3CDTF">2017-02-14T11:38:33Z</dcterms:created>
  <dcterms:modified xsi:type="dcterms:W3CDTF">2018-06-05T17:05:16Z</dcterms:modified>
</cp:coreProperties>
</file>